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theme/theme4.xml" ContentType="application/vnd.openxmlformats-officedocument.theme+xml"/>
  <Override PartName="/ppt/slideLayouts/slideLayout5.xml" ContentType="application/vnd.openxmlformats-officedocument.presentationml.slideLayout+xml"/>
  <Override PartName="/ppt/theme/theme5.xml" ContentType="application/vnd.openxmlformats-officedocument.theme+xml"/>
  <Override PartName="/ppt/slideLayouts/slideLayout6.xml" ContentType="application/vnd.openxmlformats-officedocument.presentationml.slideLayout+xml"/>
  <Override PartName="/ppt/theme/theme6.xml" ContentType="application/vnd.openxmlformats-officedocument.theme+xml"/>
  <Override PartName="/ppt/slideLayouts/slideLayout7.xml" ContentType="application/vnd.openxmlformats-officedocument.presentationml.slideLayout+xml"/>
  <Override PartName="/ppt/theme/theme7.xml" ContentType="application/vnd.openxmlformats-officedocument.theme+xml"/>
  <Override PartName="/ppt/slideLayouts/slideLayout8.xml" ContentType="application/vnd.openxmlformats-officedocument.presentationml.slideLayout+xml"/>
  <Override PartName="/ppt/theme/theme8.xml" ContentType="application/vnd.openxmlformats-officedocument.theme+xml"/>
  <Override PartName="/ppt/slideLayouts/slideLayout9.xml" ContentType="application/vnd.openxmlformats-officedocument.presentationml.slideLayout+xml"/>
  <Override PartName="/ppt/theme/theme9.xml" ContentType="application/vnd.openxmlformats-officedocument.theme+xml"/>
  <Override PartName="/ppt/slideLayouts/slideLayout10.xml" ContentType="application/vnd.openxmlformats-officedocument.presentationml.slideLayout+xml"/>
  <Override PartName="/ppt/theme/theme10.xml" ContentType="application/vnd.openxmlformats-officedocument.theme+xml"/>
  <Override PartName="/ppt/slideLayouts/slideLayout11.xml" ContentType="application/vnd.openxmlformats-officedocument.presentationml.slideLayout+xml"/>
  <Override PartName="/ppt/theme/theme11.xml" ContentType="application/vnd.openxmlformats-officedocument.theme+xml"/>
  <Override PartName="/ppt/slideLayouts/slideLayout12.xml" ContentType="application/vnd.openxmlformats-officedocument.presentationml.slideLayout+xml"/>
  <Override PartName="/ppt/theme/theme12.xml" ContentType="application/vnd.openxmlformats-officedocument.theme+xml"/>
  <Override PartName="/ppt/slideLayouts/slideLayout13.xml" ContentType="application/vnd.openxmlformats-officedocument.presentationml.slideLayout+xml"/>
  <Override PartName="/ppt/theme/theme13.xml" ContentType="application/vnd.openxmlformats-officedocument.theme+xml"/>
  <Override PartName="/ppt/slideLayouts/slideLayout14.xml" ContentType="application/vnd.openxmlformats-officedocument.presentationml.slideLayout+xml"/>
  <Override PartName="/ppt/theme/theme14.xml" ContentType="application/vnd.openxmlformats-officedocument.theme+xml"/>
  <Override PartName="/ppt/slideLayouts/slideLayout15.xml" ContentType="application/vnd.openxmlformats-officedocument.presentationml.slideLayout+xml"/>
  <Override PartName="/ppt/theme/theme15.xml" ContentType="application/vnd.openxmlformats-officedocument.theme+xml"/>
  <Override PartName="/ppt/theme/theme1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93457" r:id="rId4"/>
    <p:sldMasterId id="2147493481" r:id="rId5"/>
    <p:sldMasterId id="2147493459" r:id="rId6"/>
    <p:sldMasterId id="2147493461" r:id="rId7"/>
    <p:sldMasterId id="2147493463" r:id="rId8"/>
    <p:sldMasterId id="2147493465" r:id="rId9"/>
    <p:sldMasterId id="2147493469" r:id="rId10"/>
    <p:sldMasterId id="2147493479" r:id="rId11"/>
    <p:sldMasterId id="2147493483" r:id="rId12"/>
    <p:sldMasterId id="2147493467" r:id="rId13"/>
    <p:sldMasterId id="2147493471" r:id="rId14"/>
    <p:sldMasterId id="2147493487" r:id="rId15"/>
    <p:sldMasterId id="2147493473" r:id="rId16"/>
    <p:sldMasterId id="2147493475" r:id="rId17"/>
    <p:sldMasterId id="2147493477" r:id="rId18"/>
  </p:sldMasterIdLst>
  <p:notesMasterIdLst>
    <p:notesMasterId r:id="rId52"/>
  </p:notesMasterIdLst>
  <p:sldIdLst>
    <p:sldId id="257" r:id="rId19"/>
    <p:sldId id="262" r:id="rId20"/>
    <p:sldId id="267" r:id="rId21"/>
    <p:sldId id="300" r:id="rId22"/>
    <p:sldId id="270" r:id="rId23"/>
    <p:sldId id="268" r:id="rId24"/>
    <p:sldId id="264" r:id="rId25"/>
    <p:sldId id="269" r:id="rId26"/>
    <p:sldId id="261" r:id="rId27"/>
    <p:sldId id="271" r:id="rId28"/>
    <p:sldId id="273" r:id="rId29"/>
    <p:sldId id="278" r:id="rId30"/>
    <p:sldId id="292" r:id="rId31"/>
    <p:sldId id="272" r:id="rId32"/>
    <p:sldId id="274" r:id="rId33"/>
    <p:sldId id="299" r:id="rId34"/>
    <p:sldId id="275" r:id="rId35"/>
    <p:sldId id="276" r:id="rId36"/>
    <p:sldId id="277" r:id="rId37"/>
    <p:sldId id="279" r:id="rId38"/>
    <p:sldId id="281" r:id="rId39"/>
    <p:sldId id="294" r:id="rId40"/>
    <p:sldId id="295" r:id="rId41"/>
    <p:sldId id="282" r:id="rId42"/>
    <p:sldId id="283" r:id="rId43"/>
    <p:sldId id="284" r:id="rId44"/>
    <p:sldId id="285" r:id="rId45"/>
    <p:sldId id="286" r:id="rId46"/>
    <p:sldId id="287" r:id="rId47"/>
    <p:sldId id="288" r:id="rId48"/>
    <p:sldId id="289" r:id="rId49"/>
    <p:sldId id="290" r:id="rId50"/>
    <p:sldId id="291" r:id="rId51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8262E"/>
    <a:srgbClr val="00A19A"/>
    <a:srgbClr val="009640"/>
    <a:srgbClr val="009EE2"/>
    <a:srgbClr val="0055B7"/>
    <a:srgbClr val="002C9B"/>
    <a:srgbClr val="5D0C8B"/>
    <a:srgbClr val="E5007E"/>
    <a:srgbClr val="FF4C00"/>
    <a:srgbClr val="82BC0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589" autoAdjust="0"/>
    <p:restoredTop sz="94660"/>
  </p:normalViewPr>
  <p:slideViewPr>
    <p:cSldViewPr snapToGrid="0" snapToObjects="1">
      <p:cViewPr>
        <p:scale>
          <a:sx n="100" d="100"/>
          <a:sy n="100" d="100"/>
        </p:scale>
        <p:origin x="-226" y="-307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49" d="100"/>
        <a:sy n="149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0.xml"/><Relationship Id="rId18" Type="http://schemas.openxmlformats.org/officeDocument/2006/relationships/slideMaster" Target="slideMasters/slideMaster15.xml"/><Relationship Id="rId26" Type="http://schemas.openxmlformats.org/officeDocument/2006/relationships/slide" Target="slides/slide8.xml"/><Relationship Id="rId39" Type="http://schemas.openxmlformats.org/officeDocument/2006/relationships/slide" Target="slides/slide21.xml"/><Relationship Id="rId21" Type="http://schemas.openxmlformats.org/officeDocument/2006/relationships/slide" Target="slides/slide3.xml"/><Relationship Id="rId34" Type="http://schemas.openxmlformats.org/officeDocument/2006/relationships/slide" Target="slides/slide16.xml"/><Relationship Id="rId42" Type="http://schemas.openxmlformats.org/officeDocument/2006/relationships/slide" Target="slides/slide24.xml"/><Relationship Id="rId47" Type="http://schemas.openxmlformats.org/officeDocument/2006/relationships/slide" Target="slides/slide29.xml"/><Relationship Id="rId50" Type="http://schemas.openxmlformats.org/officeDocument/2006/relationships/slide" Target="slides/slide32.xml"/><Relationship Id="rId55" Type="http://schemas.openxmlformats.org/officeDocument/2006/relationships/theme" Target="theme/theme1.xml"/><Relationship Id="rId7" Type="http://schemas.openxmlformats.org/officeDocument/2006/relationships/slideMaster" Target="slideMasters/slideMaster4.xml"/><Relationship Id="rId12" Type="http://schemas.openxmlformats.org/officeDocument/2006/relationships/slideMaster" Target="slideMasters/slideMaster9.xml"/><Relationship Id="rId17" Type="http://schemas.openxmlformats.org/officeDocument/2006/relationships/slideMaster" Target="slideMasters/slideMaster14.xml"/><Relationship Id="rId25" Type="http://schemas.openxmlformats.org/officeDocument/2006/relationships/slide" Target="slides/slide7.xml"/><Relationship Id="rId33" Type="http://schemas.openxmlformats.org/officeDocument/2006/relationships/slide" Target="slides/slide15.xml"/><Relationship Id="rId38" Type="http://schemas.openxmlformats.org/officeDocument/2006/relationships/slide" Target="slides/slide20.xml"/><Relationship Id="rId46" Type="http://schemas.openxmlformats.org/officeDocument/2006/relationships/slide" Target="slides/slide28.xml"/><Relationship Id="rId2" Type="http://schemas.openxmlformats.org/officeDocument/2006/relationships/customXml" Target="../customXml/item2.xml"/><Relationship Id="rId16" Type="http://schemas.openxmlformats.org/officeDocument/2006/relationships/slideMaster" Target="slideMasters/slideMaster13.xml"/><Relationship Id="rId20" Type="http://schemas.openxmlformats.org/officeDocument/2006/relationships/slide" Target="slides/slide2.xml"/><Relationship Id="rId29" Type="http://schemas.openxmlformats.org/officeDocument/2006/relationships/slide" Target="slides/slide11.xml"/><Relationship Id="rId41" Type="http://schemas.openxmlformats.org/officeDocument/2006/relationships/slide" Target="slides/slide23.xml"/><Relationship Id="rId54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Master" Target="slideMasters/slideMaster8.xml"/><Relationship Id="rId24" Type="http://schemas.openxmlformats.org/officeDocument/2006/relationships/slide" Target="slides/slide6.xml"/><Relationship Id="rId32" Type="http://schemas.openxmlformats.org/officeDocument/2006/relationships/slide" Target="slides/slide14.xml"/><Relationship Id="rId37" Type="http://schemas.openxmlformats.org/officeDocument/2006/relationships/slide" Target="slides/slide19.xml"/><Relationship Id="rId40" Type="http://schemas.openxmlformats.org/officeDocument/2006/relationships/slide" Target="slides/slide22.xml"/><Relationship Id="rId45" Type="http://schemas.openxmlformats.org/officeDocument/2006/relationships/slide" Target="slides/slide27.xml"/><Relationship Id="rId53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openxmlformats.org/officeDocument/2006/relationships/slideMaster" Target="slideMasters/slideMaster12.xml"/><Relationship Id="rId23" Type="http://schemas.openxmlformats.org/officeDocument/2006/relationships/slide" Target="slides/slide5.xml"/><Relationship Id="rId28" Type="http://schemas.openxmlformats.org/officeDocument/2006/relationships/slide" Target="slides/slide10.xml"/><Relationship Id="rId36" Type="http://schemas.openxmlformats.org/officeDocument/2006/relationships/slide" Target="slides/slide18.xml"/><Relationship Id="rId49" Type="http://schemas.openxmlformats.org/officeDocument/2006/relationships/slide" Target="slides/slide31.xml"/><Relationship Id="rId10" Type="http://schemas.openxmlformats.org/officeDocument/2006/relationships/slideMaster" Target="slideMasters/slideMaster7.xml"/><Relationship Id="rId19" Type="http://schemas.openxmlformats.org/officeDocument/2006/relationships/slide" Target="slides/slide1.xml"/><Relationship Id="rId31" Type="http://schemas.openxmlformats.org/officeDocument/2006/relationships/slide" Target="slides/slide13.xml"/><Relationship Id="rId44" Type="http://schemas.openxmlformats.org/officeDocument/2006/relationships/slide" Target="slides/slide26.xml"/><Relationship Id="rId52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Master" Target="slideMasters/slideMaster11.xml"/><Relationship Id="rId22" Type="http://schemas.openxmlformats.org/officeDocument/2006/relationships/slide" Target="slides/slide4.xml"/><Relationship Id="rId27" Type="http://schemas.openxmlformats.org/officeDocument/2006/relationships/slide" Target="slides/slide9.xml"/><Relationship Id="rId30" Type="http://schemas.openxmlformats.org/officeDocument/2006/relationships/slide" Target="slides/slide12.xml"/><Relationship Id="rId35" Type="http://schemas.openxmlformats.org/officeDocument/2006/relationships/slide" Target="slides/slide17.xml"/><Relationship Id="rId43" Type="http://schemas.openxmlformats.org/officeDocument/2006/relationships/slide" Target="slides/slide25.xml"/><Relationship Id="rId48" Type="http://schemas.openxmlformats.org/officeDocument/2006/relationships/slide" Target="slides/slide30.xml"/><Relationship Id="rId56" Type="http://schemas.openxmlformats.org/officeDocument/2006/relationships/tableStyles" Target="tableStyles.xml"/><Relationship Id="rId8" Type="http://schemas.openxmlformats.org/officeDocument/2006/relationships/slideMaster" Target="slideMasters/slideMaster5.xml"/><Relationship Id="rId51" Type="http://schemas.openxmlformats.org/officeDocument/2006/relationships/slide" Target="slides/slide33.xml"/><Relationship Id="rId3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EDFAC8-5991-3145-9793-9A313C8FA165}" type="datetimeFigureOut">
              <a:rPr lang="en-US" smtClean="0"/>
              <a:t>8/6/2014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773DDA-7232-1E41-9A12-ECB93A71EA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8044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773DDA-7232-1E41-9A12-ECB93A71EA0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9896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773DDA-7232-1E41-9A12-ECB93A71EA0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9896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773DDA-7232-1E41-9A12-ECB93A71EA0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9896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601635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92364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20543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011986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27774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02238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26897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9560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03879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794305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726772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295864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29143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44618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324054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theme" Target="../theme/theme10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.png"/></Relationships>
</file>

<file path=ppt/slideMasters/_rels/slideMaster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theme" Target="../theme/theme1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.png"/></Relationships>
</file>

<file path=ppt/slideMasters/_rels/slideMaster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theme" Target="../theme/them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.png"/></Relationships>
</file>

<file path=ppt/slideMasters/_rels/slideMaster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theme" Target="../theme/theme1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png"/></Relationships>
</file>

<file path=ppt/slideMasters/_rels/slideMaster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theme" Target="../theme/theme1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.png"/></Relationships>
</file>

<file path=ppt/slideMasters/_rels/slideMaster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theme" Target="../theme/theme15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.png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.png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.png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.png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 txBox="1">
            <a:spLocks noChangeArrowheads="1"/>
          </p:cNvSpPr>
          <p:nvPr userDrawn="1"/>
        </p:nvSpPr>
        <p:spPr bwMode="gray">
          <a:xfrm>
            <a:off x="7301385" y="206547"/>
            <a:ext cx="457200" cy="171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pPr algn="r" eaLnBrk="0" hangingPunct="0"/>
            <a:fld id="{E1ED6A48-D795-4C42-A15B-DB38F62EEB1A}" type="slidenum">
              <a:rPr lang="en-US" sz="900">
                <a:solidFill>
                  <a:srgbClr val="FFFFFF"/>
                </a:solidFill>
                <a:latin typeface="Trade Gothic Next LT Pro Lt" charset="0"/>
              </a:rPr>
              <a:pPr algn="r" eaLnBrk="0" hangingPunct="0"/>
              <a:t>‹#›</a:t>
            </a:fld>
            <a:endParaRPr lang="en-US" sz="900" dirty="0">
              <a:solidFill>
                <a:srgbClr val="FFFFFF"/>
              </a:solidFill>
              <a:latin typeface="Trade Gothic Next LT Pro Lt" charset="0"/>
            </a:endParaRPr>
          </a:p>
        </p:txBody>
      </p:sp>
      <p:sp>
        <p:nvSpPr>
          <p:cNvPr id="8" name="Date Placeholder 3"/>
          <p:cNvSpPr txBox="1">
            <a:spLocks/>
          </p:cNvSpPr>
          <p:nvPr userDrawn="1"/>
        </p:nvSpPr>
        <p:spPr bwMode="gray">
          <a:xfrm>
            <a:off x="6488585" y="173327"/>
            <a:ext cx="1093786" cy="171450"/>
          </a:xfrm>
          <a:prstGeom prst="rect">
            <a:avLst/>
          </a:prstGeom>
        </p:spPr>
        <p:txBody>
          <a:bodyPr lIns="0" tIns="45718" rIns="0" bIns="0">
            <a:prstTxWarp prst="textNoShape">
              <a:avLst/>
            </a:prstTxWarp>
          </a:bodyPr>
          <a:lstStyle/>
          <a:p>
            <a:pPr eaLnBrk="0" hangingPunct="0">
              <a:defRPr/>
            </a:pPr>
            <a:fld id="{14D6B787-F5A0-B64F-9D91-BC789CAC91E8}" type="datetime4">
              <a:rPr lang="en-GB" sz="900">
                <a:solidFill>
                  <a:srgbClr val="FFFFFF"/>
                </a:solidFill>
                <a:latin typeface="Trade Gothic Next LT Pro Lt" pitchFamily="-84" charset="0"/>
              </a:rPr>
              <a:pPr eaLnBrk="0" hangingPunct="0">
                <a:defRPr/>
              </a:pPr>
              <a:t>06 August 2014</a:t>
            </a:fld>
            <a:endParaRPr lang="en-US" sz="900" dirty="0">
              <a:solidFill>
                <a:srgbClr val="FFFFFF"/>
              </a:solidFill>
              <a:latin typeface="Trade Gothic Next LT Pro Lt" pitchFamily="-84" charset="0"/>
            </a:endParaRPr>
          </a:p>
        </p:txBody>
      </p:sp>
      <p:sp>
        <p:nvSpPr>
          <p:cNvPr id="9" name="TextBox 7"/>
          <p:cNvSpPr txBox="1">
            <a:spLocks noChangeArrowheads="1"/>
          </p:cNvSpPr>
          <p:nvPr userDrawn="1"/>
        </p:nvSpPr>
        <p:spPr bwMode="auto">
          <a:xfrm>
            <a:off x="7920510" y="173327"/>
            <a:ext cx="103105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900" dirty="0">
                <a:solidFill>
                  <a:srgbClr val="FFFFFF"/>
                </a:solidFill>
                <a:latin typeface="Trade Gothic Next LT Pro Lt" charset="0"/>
                <a:ea typeface="Trade Gothic Next LT Pro Lt" charset="0"/>
                <a:cs typeface="Trade Gothic Next LT Pro Lt" charset="0"/>
              </a:rPr>
              <a:t>Internal Use Only</a:t>
            </a:r>
          </a:p>
        </p:txBody>
      </p:sp>
      <p:pic>
        <p:nvPicPr>
          <p:cNvPr id="10" name="Picture 7" descr="bb logo white.psd"/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531813" y="181265"/>
            <a:ext cx="1085850" cy="207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05096523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93458" r:id="rId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1" descr="Nico Silverstone.jp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 txBox="1">
            <a:spLocks noChangeArrowheads="1"/>
          </p:cNvSpPr>
          <p:nvPr userDrawn="1"/>
        </p:nvSpPr>
        <p:spPr bwMode="gray">
          <a:xfrm>
            <a:off x="7301385" y="206547"/>
            <a:ext cx="457200" cy="171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pPr algn="r" eaLnBrk="0" hangingPunct="0"/>
            <a:fld id="{E1ED6A48-D795-4C42-A15B-DB38F62EEB1A}" type="slidenum">
              <a:rPr lang="en-US" sz="900">
                <a:solidFill>
                  <a:srgbClr val="FFFFFF"/>
                </a:solidFill>
                <a:latin typeface="Trade Gothic Next LT Pro Lt" charset="0"/>
              </a:rPr>
              <a:pPr algn="r" eaLnBrk="0" hangingPunct="0"/>
              <a:t>‹#›</a:t>
            </a:fld>
            <a:endParaRPr lang="en-US" sz="900" dirty="0">
              <a:solidFill>
                <a:srgbClr val="FFFFFF"/>
              </a:solidFill>
              <a:latin typeface="Trade Gothic Next LT Pro Lt" charset="0"/>
            </a:endParaRPr>
          </a:p>
        </p:txBody>
      </p:sp>
      <p:sp>
        <p:nvSpPr>
          <p:cNvPr id="8" name="Date Placeholder 3"/>
          <p:cNvSpPr txBox="1">
            <a:spLocks/>
          </p:cNvSpPr>
          <p:nvPr userDrawn="1"/>
        </p:nvSpPr>
        <p:spPr bwMode="gray">
          <a:xfrm>
            <a:off x="6488585" y="173327"/>
            <a:ext cx="1093786" cy="171450"/>
          </a:xfrm>
          <a:prstGeom prst="rect">
            <a:avLst/>
          </a:prstGeom>
        </p:spPr>
        <p:txBody>
          <a:bodyPr lIns="0" tIns="45718" rIns="0" bIns="0">
            <a:prstTxWarp prst="textNoShape">
              <a:avLst/>
            </a:prstTxWarp>
          </a:bodyPr>
          <a:lstStyle/>
          <a:p>
            <a:pPr eaLnBrk="0" hangingPunct="0">
              <a:defRPr/>
            </a:pPr>
            <a:fld id="{14D6B787-F5A0-B64F-9D91-BC789CAC91E8}" type="datetime4">
              <a:rPr lang="en-GB" sz="900">
                <a:solidFill>
                  <a:srgbClr val="FFFFFF"/>
                </a:solidFill>
                <a:latin typeface="Trade Gothic Next LT Pro Lt" pitchFamily="-84" charset="0"/>
              </a:rPr>
              <a:pPr eaLnBrk="0" hangingPunct="0">
                <a:defRPr/>
              </a:pPr>
              <a:t>06 August 2014</a:t>
            </a:fld>
            <a:endParaRPr lang="en-US" sz="900" dirty="0">
              <a:solidFill>
                <a:srgbClr val="FFFFFF"/>
              </a:solidFill>
              <a:latin typeface="Trade Gothic Next LT Pro Lt" pitchFamily="-84" charset="0"/>
            </a:endParaRPr>
          </a:p>
        </p:txBody>
      </p:sp>
      <p:sp>
        <p:nvSpPr>
          <p:cNvPr id="9" name="TextBox 7"/>
          <p:cNvSpPr txBox="1">
            <a:spLocks noChangeArrowheads="1"/>
          </p:cNvSpPr>
          <p:nvPr userDrawn="1"/>
        </p:nvSpPr>
        <p:spPr bwMode="auto">
          <a:xfrm>
            <a:off x="7920510" y="173327"/>
            <a:ext cx="103105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900" dirty="0">
                <a:solidFill>
                  <a:srgbClr val="FFFFFF"/>
                </a:solidFill>
                <a:latin typeface="Trade Gothic Next LT Pro Lt" charset="0"/>
                <a:ea typeface="Trade Gothic Next LT Pro Lt" charset="0"/>
                <a:cs typeface="Trade Gothic Next LT Pro Lt" charset="0"/>
              </a:rPr>
              <a:t>Internal Use Only</a:t>
            </a:r>
          </a:p>
        </p:txBody>
      </p:sp>
      <p:pic>
        <p:nvPicPr>
          <p:cNvPr id="10" name="Picture 7" descr="bb logo white.psd"/>
          <p:cNvPicPr>
            <a:picLocks noChangeAspect="1"/>
          </p:cNvPicPr>
          <p:nvPr userDrawn="1"/>
        </p:nvPicPr>
        <p:blipFill>
          <a:blip r:embed="rId4"/>
          <a:srcRect/>
          <a:stretch>
            <a:fillRect/>
          </a:stretch>
        </p:blipFill>
        <p:spPr bwMode="auto">
          <a:xfrm>
            <a:off x="531813" y="181265"/>
            <a:ext cx="1085850" cy="207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01006751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93468" r:id="rId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ifestyle2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1291" cy="5143500"/>
          </a:xfrm>
          <a:prstGeom prst="rect">
            <a:avLst/>
          </a:prstGeom>
        </p:spPr>
      </p:pic>
      <p:sp>
        <p:nvSpPr>
          <p:cNvPr id="7" name="Rectangle 6"/>
          <p:cNvSpPr txBox="1">
            <a:spLocks noChangeArrowheads="1"/>
          </p:cNvSpPr>
          <p:nvPr userDrawn="1"/>
        </p:nvSpPr>
        <p:spPr bwMode="gray">
          <a:xfrm>
            <a:off x="7301385" y="206547"/>
            <a:ext cx="457200" cy="171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pPr algn="r" eaLnBrk="0" hangingPunct="0"/>
            <a:fld id="{E1ED6A48-D795-4C42-A15B-DB38F62EEB1A}" type="slidenum">
              <a:rPr lang="en-US" sz="900">
                <a:solidFill>
                  <a:srgbClr val="FFFFFF"/>
                </a:solidFill>
                <a:latin typeface="Trade Gothic Next LT Pro Lt" charset="0"/>
              </a:rPr>
              <a:pPr algn="r" eaLnBrk="0" hangingPunct="0"/>
              <a:t>‹#›</a:t>
            </a:fld>
            <a:endParaRPr lang="en-US" sz="900" dirty="0">
              <a:solidFill>
                <a:srgbClr val="FFFFFF"/>
              </a:solidFill>
              <a:latin typeface="Trade Gothic Next LT Pro Lt" charset="0"/>
            </a:endParaRPr>
          </a:p>
        </p:txBody>
      </p:sp>
      <p:sp>
        <p:nvSpPr>
          <p:cNvPr id="8" name="Date Placeholder 3"/>
          <p:cNvSpPr txBox="1">
            <a:spLocks/>
          </p:cNvSpPr>
          <p:nvPr userDrawn="1"/>
        </p:nvSpPr>
        <p:spPr bwMode="gray">
          <a:xfrm>
            <a:off x="6488585" y="173327"/>
            <a:ext cx="1093786" cy="171450"/>
          </a:xfrm>
          <a:prstGeom prst="rect">
            <a:avLst/>
          </a:prstGeom>
        </p:spPr>
        <p:txBody>
          <a:bodyPr lIns="0" tIns="45718" rIns="0" bIns="0">
            <a:prstTxWarp prst="textNoShape">
              <a:avLst/>
            </a:prstTxWarp>
          </a:bodyPr>
          <a:lstStyle/>
          <a:p>
            <a:pPr eaLnBrk="0" hangingPunct="0">
              <a:defRPr/>
            </a:pPr>
            <a:fld id="{14D6B787-F5A0-B64F-9D91-BC789CAC91E8}" type="datetime4">
              <a:rPr lang="en-GB" sz="900">
                <a:solidFill>
                  <a:srgbClr val="FFFFFF"/>
                </a:solidFill>
                <a:latin typeface="Trade Gothic Next LT Pro Lt" pitchFamily="-84" charset="0"/>
              </a:rPr>
              <a:pPr eaLnBrk="0" hangingPunct="0">
                <a:defRPr/>
              </a:pPr>
              <a:t>06 August 2014</a:t>
            </a:fld>
            <a:endParaRPr lang="en-US" sz="900" dirty="0">
              <a:solidFill>
                <a:srgbClr val="FFFFFF"/>
              </a:solidFill>
              <a:latin typeface="Trade Gothic Next LT Pro Lt" pitchFamily="-84" charset="0"/>
            </a:endParaRPr>
          </a:p>
        </p:txBody>
      </p:sp>
      <p:sp>
        <p:nvSpPr>
          <p:cNvPr id="9" name="TextBox 7"/>
          <p:cNvSpPr txBox="1">
            <a:spLocks noChangeArrowheads="1"/>
          </p:cNvSpPr>
          <p:nvPr userDrawn="1"/>
        </p:nvSpPr>
        <p:spPr bwMode="auto">
          <a:xfrm>
            <a:off x="7920510" y="173327"/>
            <a:ext cx="103105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900" dirty="0">
                <a:solidFill>
                  <a:srgbClr val="FFFFFF"/>
                </a:solidFill>
                <a:latin typeface="Trade Gothic Next LT Pro Lt" charset="0"/>
                <a:ea typeface="Trade Gothic Next LT Pro Lt" charset="0"/>
                <a:cs typeface="Trade Gothic Next LT Pro Lt" charset="0"/>
              </a:rPr>
              <a:t>Internal Use Only</a:t>
            </a:r>
          </a:p>
        </p:txBody>
      </p:sp>
      <p:pic>
        <p:nvPicPr>
          <p:cNvPr id="10" name="Picture 7" descr="bb logo white.psd"/>
          <p:cNvPicPr>
            <a:picLocks noChangeAspect="1"/>
          </p:cNvPicPr>
          <p:nvPr userDrawn="1"/>
        </p:nvPicPr>
        <p:blipFill>
          <a:blip r:embed="rId4"/>
          <a:srcRect/>
          <a:stretch>
            <a:fillRect/>
          </a:stretch>
        </p:blipFill>
        <p:spPr bwMode="auto">
          <a:xfrm>
            <a:off x="531813" y="181265"/>
            <a:ext cx="1085850" cy="207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8288025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93472" r:id="rId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tdelisio.RIMNET\AppData\Local\Microsoft\Windows\Temporary Internet Files\Content.Outlook\D729LZAP\XPRO_NYC_120711-239_LF_LP.jpg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-1"/>
            <a:ext cx="9144000" cy="5143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 txBox="1">
            <a:spLocks noChangeArrowheads="1"/>
          </p:cNvSpPr>
          <p:nvPr userDrawn="1"/>
        </p:nvSpPr>
        <p:spPr bwMode="gray">
          <a:xfrm>
            <a:off x="7301385" y="206547"/>
            <a:ext cx="457200" cy="171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pPr algn="r" eaLnBrk="0" hangingPunct="0"/>
            <a:fld id="{E1ED6A48-D795-4C42-A15B-DB38F62EEB1A}" type="slidenum">
              <a:rPr lang="en-US" sz="900">
                <a:solidFill>
                  <a:srgbClr val="FFFFFF"/>
                </a:solidFill>
                <a:latin typeface="Trade Gothic Next LT Pro Lt" charset="0"/>
              </a:rPr>
              <a:pPr algn="r" eaLnBrk="0" hangingPunct="0"/>
              <a:t>‹#›</a:t>
            </a:fld>
            <a:endParaRPr lang="en-US" sz="900" dirty="0">
              <a:solidFill>
                <a:srgbClr val="FFFFFF"/>
              </a:solidFill>
              <a:latin typeface="Trade Gothic Next LT Pro Lt" charset="0"/>
            </a:endParaRPr>
          </a:p>
        </p:txBody>
      </p:sp>
      <p:sp>
        <p:nvSpPr>
          <p:cNvPr id="8" name="Date Placeholder 3"/>
          <p:cNvSpPr txBox="1">
            <a:spLocks/>
          </p:cNvSpPr>
          <p:nvPr userDrawn="1"/>
        </p:nvSpPr>
        <p:spPr bwMode="gray">
          <a:xfrm>
            <a:off x="6488585" y="173327"/>
            <a:ext cx="1093786" cy="171450"/>
          </a:xfrm>
          <a:prstGeom prst="rect">
            <a:avLst/>
          </a:prstGeom>
        </p:spPr>
        <p:txBody>
          <a:bodyPr lIns="0" tIns="45718" rIns="0" bIns="0">
            <a:prstTxWarp prst="textNoShape">
              <a:avLst/>
            </a:prstTxWarp>
          </a:bodyPr>
          <a:lstStyle/>
          <a:p>
            <a:pPr eaLnBrk="0" hangingPunct="0">
              <a:defRPr/>
            </a:pPr>
            <a:fld id="{14D6B787-F5A0-B64F-9D91-BC789CAC91E8}" type="datetime4">
              <a:rPr lang="en-GB" sz="900">
                <a:solidFill>
                  <a:srgbClr val="FFFFFF"/>
                </a:solidFill>
                <a:latin typeface="Trade Gothic Next LT Pro Lt" pitchFamily="-84" charset="0"/>
              </a:rPr>
              <a:pPr eaLnBrk="0" hangingPunct="0">
                <a:defRPr/>
              </a:pPr>
              <a:t>06 August 2014</a:t>
            </a:fld>
            <a:endParaRPr lang="en-US" sz="900" dirty="0">
              <a:solidFill>
                <a:srgbClr val="FFFFFF"/>
              </a:solidFill>
              <a:latin typeface="Trade Gothic Next LT Pro Lt" pitchFamily="-84" charset="0"/>
            </a:endParaRPr>
          </a:p>
        </p:txBody>
      </p:sp>
      <p:sp>
        <p:nvSpPr>
          <p:cNvPr id="9" name="TextBox 7"/>
          <p:cNvSpPr txBox="1">
            <a:spLocks noChangeArrowheads="1"/>
          </p:cNvSpPr>
          <p:nvPr userDrawn="1"/>
        </p:nvSpPr>
        <p:spPr bwMode="auto">
          <a:xfrm>
            <a:off x="7920510" y="173327"/>
            <a:ext cx="103105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900" dirty="0">
                <a:solidFill>
                  <a:srgbClr val="FFFFFF"/>
                </a:solidFill>
                <a:latin typeface="Trade Gothic Next LT Pro Lt" charset="0"/>
                <a:ea typeface="Trade Gothic Next LT Pro Lt" charset="0"/>
                <a:cs typeface="Trade Gothic Next LT Pro Lt" charset="0"/>
              </a:rPr>
              <a:t>Internal Use Only</a:t>
            </a:r>
          </a:p>
        </p:txBody>
      </p:sp>
      <p:pic>
        <p:nvPicPr>
          <p:cNvPr id="10" name="Picture 7" descr="bb logo white.psd"/>
          <p:cNvPicPr>
            <a:picLocks noChangeAspect="1"/>
          </p:cNvPicPr>
          <p:nvPr userDrawn="1"/>
        </p:nvPicPr>
        <p:blipFill>
          <a:blip r:embed="rId4"/>
          <a:srcRect/>
          <a:stretch>
            <a:fillRect/>
          </a:stretch>
        </p:blipFill>
        <p:spPr bwMode="auto">
          <a:xfrm>
            <a:off x="531813" y="181265"/>
            <a:ext cx="1085850" cy="207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11893868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93488" r:id="rId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ifestyle3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1291" cy="5143500"/>
          </a:xfrm>
          <a:prstGeom prst="rect">
            <a:avLst/>
          </a:prstGeom>
        </p:spPr>
      </p:pic>
      <p:sp>
        <p:nvSpPr>
          <p:cNvPr id="7" name="Rectangle 6"/>
          <p:cNvSpPr txBox="1">
            <a:spLocks noChangeArrowheads="1"/>
          </p:cNvSpPr>
          <p:nvPr userDrawn="1"/>
        </p:nvSpPr>
        <p:spPr bwMode="gray">
          <a:xfrm>
            <a:off x="7301385" y="206547"/>
            <a:ext cx="457200" cy="171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pPr algn="r" eaLnBrk="0" hangingPunct="0"/>
            <a:fld id="{E1ED6A48-D795-4C42-A15B-DB38F62EEB1A}" type="slidenum">
              <a:rPr lang="en-US" sz="900">
                <a:solidFill>
                  <a:srgbClr val="FFFFFF"/>
                </a:solidFill>
                <a:latin typeface="Trade Gothic Next LT Pro Lt" charset="0"/>
              </a:rPr>
              <a:pPr algn="r" eaLnBrk="0" hangingPunct="0"/>
              <a:t>‹#›</a:t>
            </a:fld>
            <a:endParaRPr lang="en-US" sz="900" dirty="0">
              <a:solidFill>
                <a:srgbClr val="FFFFFF"/>
              </a:solidFill>
              <a:latin typeface="Trade Gothic Next LT Pro Lt" charset="0"/>
            </a:endParaRPr>
          </a:p>
        </p:txBody>
      </p:sp>
      <p:sp>
        <p:nvSpPr>
          <p:cNvPr id="8" name="Date Placeholder 3"/>
          <p:cNvSpPr txBox="1">
            <a:spLocks/>
          </p:cNvSpPr>
          <p:nvPr userDrawn="1"/>
        </p:nvSpPr>
        <p:spPr bwMode="gray">
          <a:xfrm>
            <a:off x="6488585" y="173327"/>
            <a:ext cx="1093786" cy="171450"/>
          </a:xfrm>
          <a:prstGeom prst="rect">
            <a:avLst/>
          </a:prstGeom>
        </p:spPr>
        <p:txBody>
          <a:bodyPr lIns="0" tIns="45718" rIns="0" bIns="0">
            <a:prstTxWarp prst="textNoShape">
              <a:avLst/>
            </a:prstTxWarp>
          </a:bodyPr>
          <a:lstStyle/>
          <a:p>
            <a:pPr eaLnBrk="0" hangingPunct="0">
              <a:defRPr/>
            </a:pPr>
            <a:fld id="{14D6B787-F5A0-B64F-9D91-BC789CAC91E8}" type="datetime4">
              <a:rPr lang="en-GB" sz="900">
                <a:solidFill>
                  <a:srgbClr val="FFFFFF"/>
                </a:solidFill>
                <a:latin typeface="Trade Gothic Next LT Pro Lt" pitchFamily="-84" charset="0"/>
              </a:rPr>
              <a:pPr eaLnBrk="0" hangingPunct="0">
                <a:defRPr/>
              </a:pPr>
              <a:t>06 August 2014</a:t>
            </a:fld>
            <a:endParaRPr lang="en-US" sz="900" dirty="0">
              <a:solidFill>
                <a:srgbClr val="FFFFFF"/>
              </a:solidFill>
              <a:latin typeface="Trade Gothic Next LT Pro Lt" pitchFamily="-84" charset="0"/>
            </a:endParaRPr>
          </a:p>
        </p:txBody>
      </p:sp>
      <p:sp>
        <p:nvSpPr>
          <p:cNvPr id="9" name="TextBox 7"/>
          <p:cNvSpPr txBox="1">
            <a:spLocks noChangeArrowheads="1"/>
          </p:cNvSpPr>
          <p:nvPr userDrawn="1"/>
        </p:nvSpPr>
        <p:spPr bwMode="auto">
          <a:xfrm>
            <a:off x="7920510" y="173327"/>
            <a:ext cx="103105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900" dirty="0">
                <a:solidFill>
                  <a:srgbClr val="FFFFFF"/>
                </a:solidFill>
                <a:latin typeface="Trade Gothic Next LT Pro Lt" charset="0"/>
                <a:ea typeface="Trade Gothic Next LT Pro Lt" charset="0"/>
                <a:cs typeface="Trade Gothic Next LT Pro Lt" charset="0"/>
              </a:rPr>
              <a:t>Internal Use Only</a:t>
            </a:r>
          </a:p>
        </p:txBody>
      </p:sp>
      <p:pic>
        <p:nvPicPr>
          <p:cNvPr id="10" name="Picture 7" descr="bb logo white.psd"/>
          <p:cNvPicPr>
            <a:picLocks noChangeAspect="1"/>
          </p:cNvPicPr>
          <p:nvPr userDrawn="1"/>
        </p:nvPicPr>
        <p:blipFill>
          <a:blip r:embed="rId4"/>
          <a:srcRect/>
          <a:stretch>
            <a:fillRect/>
          </a:stretch>
        </p:blipFill>
        <p:spPr bwMode="auto">
          <a:xfrm>
            <a:off x="531813" y="181265"/>
            <a:ext cx="1085850" cy="207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24325602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93474" r:id="rId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ifestyle4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1291" cy="5143500"/>
          </a:xfrm>
          <a:prstGeom prst="rect">
            <a:avLst/>
          </a:prstGeom>
        </p:spPr>
      </p:pic>
      <p:sp>
        <p:nvSpPr>
          <p:cNvPr id="7" name="Rectangle 6"/>
          <p:cNvSpPr txBox="1">
            <a:spLocks noChangeArrowheads="1"/>
          </p:cNvSpPr>
          <p:nvPr userDrawn="1"/>
        </p:nvSpPr>
        <p:spPr bwMode="gray">
          <a:xfrm>
            <a:off x="7301385" y="206547"/>
            <a:ext cx="457200" cy="171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pPr algn="r" eaLnBrk="0" hangingPunct="0"/>
            <a:fld id="{E1ED6A48-D795-4C42-A15B-DB38F62EEB1A}" type="slidenum">
              <a:rPr lang="en-US" sz="900">
                <a:solidFill>
                  <a:srgbClr val="FFFFFF"/>
                </a:solidFill>
                <a:latin typeface="Trade Gothic Next LT Pro Lt" charset="0"/>
              </a:rPr>
              <a:pPr algn="r" eaLnBrk="0" hangingPunct="0"/>
              <a:t>‹#›</a:t>
            </a:fld>
            <a:endParaRPr lang="en-US" sz="900" dirty="0">
              <a:solidFill>
                <a:srgbClr val="FFFFFF"/>
              </a:solidFill>
              <a:latin typeface="Trade Gothic Next LT Pro Lt" charset="0"/>
            </a:endParaRPr>
          </a:p>
        </p:txBody>
      </p:sp>
      <p:sp>
        <p:nvSpPr>
          <p:cNvPr id="8" name="Date Placeholder 3"/>
          <p:cNvSpPr txBox="1">
            <a:spLocks/>
          </p:cNvSpPr>
          <p:nvPr userDrawn="1"/>
        </p:nvSpPr>
        <p:spPr bwMode="gray">
          <a:xfrm>
            <a:off x="6488585" y="173327"/>
            <a:ext cx="1093786" cy="171450"/>
          </a:xfrm>
          <a:prstGeom prst="rect">
            <a:avLst/>
          </a:prstGeom>
        </p:spPr>
        <p:txBody>
          <a:bodyPr lIns="0" tIns="45718" rIns="0" bIns="0">
            <a:prstTxWarp prst="textNoShape">
              <a:avLst/>
            </a:prstTxWarp>
          </a:bodyPr>
          <a:lstStyle/>
          <a:p>
            <a:pPr eaLnBrk="0" hangingPunct="0">
              <a:defRPr/>
            </a:pPr>
            <a:fld id="{14D6B787-F5A0-B64F-9D91-BC789CAC91E8}" type="datetime4">
              <a:rPr lang="en-GB" sz="900">
                <a:solidFill>
                  <a:srgbClr val="FFFFFF"/>
                </a:solidFill>
                <a:latin typeface="Trade Gothic Next LT Pro Lt" pitchFamily="-84" charset="0"/>
              </a:rPr>
              <a:pPr eaLnBrk="0" hangingPunct="0">
                <a:defRPr/>
              </a:pPr>
              <a:t>06 August 2014</a:t>
            </a:fld>
            <a:endParaRPr lang="en-US" sz="900" dirty="0">
              <a:solidFill>
                <a:srgbClr val="FFFFFF"/>
              </a:solidFill>
              <a:latin typeface="Trade Gothic Next LT Pro Lt" pitchFamily="-84" charset="0"/>
            </a:endParaRPr>
          </a:p>
        </p:txBody>
      </p:sp>
      <p:sp>
        <p:nvSpPr>
          <p:cNvPr id="9" name="TextBox 7"/>
          <p:cNvSpPr txBox="1">
            <a:spLocks noChangeArrowheads="1"/>
          </p:cNvSpPr>
          <p:nvPr userDrawn="1"/>
        </p:nvSpPr>
        <p:spPr bwMode="auto">
          <a:xfrm>
            <a:off x="7920510" y="173327"/>
            <a:ext cx="103105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900" dirty="0">
                <a:solidFill>
                  <a:srgbClr val="FFFFFF"/>
                </a:solidFill>
                <a:latin typeface="Trade Gothic Next LT Pro Lt" charset="0"/>
                <a:ea typeface="Trade Gothic Next LT Pro Lt" charset="0"/>
                <a:cs typeface="Trade Gothic Next LT Pro Lt" charset="0"/>
              </a:rPr>
              <a:t>Internal Use Only</a:t>
            </a:r>
          </a:p>
        </p:txBody>
      </p:sp>
      <p:pic>
        <p:nvPicPr>
          <p:cNvPr id="10" name="Picture 7" descr="bb logo white.psd"/>
          <p:cNvPicPr>
            <a:picLocks noChangeAspect="1"/>
          </p:cNvPicPr>
          <p:nvPr userDrawn="1"/>
        </p:nvPicPr>
        <p:blipFill>
          <a:blip r:embed="rId4"/>
          <a:srcRect/>
          <a:stretch>
            <a:fillRect/>
          </a:stretch>
        </p:blipFill>
        <p:spPr bwMode="auto">
          <a:xfrm>
            <a:off x="531813" y="181265"/>
            <a:ext cx="1085850" cy="207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30928969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93476" r:id="rId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ifestyle5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1291" cy="5143500"/>
          </a:xfrm>
          <a:prstGeom prst="rect">
            <a:avLst/>
          </a:prstGeom>
        </p:spPr>
      </p:pic>
      <p:sp>
        <p:nvSpPr>
          <p:cNvPr id="7" name="Rectangle 6"/>
          <p:cNvSpPr txBox="1">
            <a:spLocks noChangeArrowheads="1"/>
          </p:cNvSpPr>
          <p:nvPr userDrawn="1"/>
        </p:nvSpPr>
        <p:spPr bwMode="gray">
          <a:xfrm>
            <a:off x="7301385" y="206547"/>
            <a:ext cx="457200" cy="171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pPr algn="r" eaLnBrk="0" hangingPunct="0"/>
            <a:fld id="{E1ED6A48-D795-4C42-A15B-DB38F62EEB1A}" type="slidenum">
              <a:rPr lang="en-US" sz="900">
                <a:solidFill>
                  <a:srgbClr val="FFFFFF"/>
                </a:solidFill>
                <a:latin typeface="Trade Gothic Next LT Pro Lt" charset="0"/>
              </a:rPr>
              <a:pPr algn="r" eaLnBrk="0" hangingPunct="0"/>
              <a:t>‹#›</a:t>
            </a:fld>
            <a:endParaRPr lang="en-US" sz="900" dirty="0">
              <a:solidFill>
                <a:srgbClr val="FFFFFF"/>
              </a:solidFill>
              <a:latin typeface="Trade Gothic Next LT Pro Lt" charset="0"/>
            </a:endParaRPr>
          </a:p>
        </p:txBody>
      </p:sp>
      <p:sp>
        <p:nvSpPr>
          <p:cNvPr id="8" name="Date Placeholder 3"/>
          <p:cNvSpPr txBox="1">
            <a:spLocks/>
          </p:cNvSpPr>
          <p:nvPr userDrawn="1"/>
        </p:nvSpPr>
        <p:spPr bwMode="gray">
          <a:xfrm>
            <a:off x="6488585" y="173327"/>
            <a:ext cx="1093786" cy="171450"/>
          </a:xfrm>
          <a:prstGeom prst="rect">
            <a:avLst/>
          </a:prstGeom>
        </p:spPr>
        <p:txBody>
          <a:bodyPr lIns="0" tIns="45718" rIns="0" bIns="0">
            <a:prstTxWarp prst="textNoShape">
              <a:avLst/>
            </a:prstTxWarp>
          </a:bodyPr>
          <a:lstStyle/>
          <a:p>
            <a:pPr eaLnBrk="0" hangingPunct="0">
              <a:defRPr/>
            </a:pPr>
            <a:fld id="{14D6B787-F5A0-B64F-9D91-BC789CAC91E8}" type="datetime4">
              <a:rPr lang="en-GB" sz="900">
                <a:solidFill>
                  <a:srgbClr val="FFFFFF"/>
                </a:solidFill>
                <a:latin typeface="Trade Gothic Next LT Pro Lt" pitchFamily="-84" charset="0"/>
              </a:rPr>
              <a:pPr eaLnBrk="0" hangingPunct="0">
                <a:defRPr/>
              </a:pPr>
              <a:t>06 August 2014</a:t>
            </a:fld>
            <a:endParaRPr lang="en-US" sz="900" dirty="0">
              <a:solidFill>
                <a:srgbClr val="FFFFFF"/>
              </a:solidFill>
              <a:latin typeface="Trade Gothic Next LT Pro Lt" pitchFamily="-84" charset="0"/>
            </a:endParaRPr>
          </a:p>
        </p:txBody>
      </p:sp>
      <p:sp>
        <p:nvSpPr>
          <p:cNvPr id="9" name="TextBox 7"/>
          <p:cNvSpPr txBox="1">
            <a:spLocks noChangeArrowheads="1"/>
          </p:cNvSpPr>
          <p:nvPr userDrawn="1"/>
        </p:nvSpPr>
        <p:spPr bwMode="auto">
          <a:xfrm>
            <a:off x="7920510" y="173327"/>
            <a:ext cx="103105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900" dirty="0">
                <a:solidFill>
                  <a:srgbClr val="FFFFFF"/>
                </a:solidFill>
                <a:latin typeface="Trade Gothic Next LT Pro Lt" charset="0"/>
                <a:ea typeface="Trade Gothic Next LT Pro Lt" charset="0"/>
                <a:cs typeface="Trade Gothic Next LT Pro Lt" charset="0"/>
              </a:rPr>
              <a:t>Internal Use Only</a:t>
            </a:r>
          </a:p>
        </p:txBody>
      </p:sp>
      <p:pic>
        <p:nvPicPr>
          <p:cNvPr id="10" name="Picture 7" descr="bb logo white.psd"/>
          <p:cNvPicPr>
            <a:picLocks noChangeAspect="1"/>
          </p:cNvPicPr>
          <p:nvPr userDrawn="1"/>
        </p:nvPicPr>
        <p:blipFill>
          <a:blip r:embed="rId4"/>
          <a:srcRect/>
          <a:stretch>
            <a:fillRect/>
          </a:stretch>
        </p:blipFill>
        <p:spPr bwMode="auto">
          <a:xfrm>
            <a:off x="531813" y="181265"/>
            <a:ext cx="1085850" cy="207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96894828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93478" r:id="rId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 txBox="1">
            <a:spLocks noChangeArrowheads="1"/>
          </p:cNvSpPr>
          <p:nvPr userDrawn="1"/>
        </p:nvSpPr>
        <p:spPr bwMode="gray">
          <a:xfrm>
            <a:off x="7301385" y="206547"/>
            <a:ext cx="457200" cy="171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pPr algn="r" eaLnBrk="0" hangingPunct="0"/>
            <a:fld id="{E1ED6A48-D795-4C42-A15B-DB38F62EEB1A}" type="slidenum">
              <a:rPr lang="en-US" sz="900">
                <a:solidFill>
                  <a:schemeClr val="tx1"/>
                </a:solidFill>
                <a:latin typeface="Trade Gothic Next LT Pro Lt" charset="0"/>
              </a:rPr>
              <a:pPr algn="r" eaLnBrk="0" hangingPunct="0"/>
              <a:t>‹#›</a:t>
            </a:fld>
            <a:endParaRPr lang="en-US" sz="900" dirty="0">
              <a:solidFill>
                <a:schemeClr val="tx1"/>
              </a:solidFill>
              <a:latin typeface="Trade Gothic Next LT Pro Lt" charset="0"/>
            </a:endParaRPr>
          </a:p>
        </p:txBody>
      </p:sp>
      <p:sp>
        <p:nvSpPr>
          <p:cNvPr id="8" name="Date Placeholder 3"/>
          <p:cNvSpPr txBox="1">
            <a:spLocks/>
          </p:cNvSpPr>
          <p:nvPr userDrawn="1"/>
        </p:nvSpPr>
        <p:spPr bwMode="gray">
          <a:xfrm>
            <a:off x="6488585" y="173327"/>
            <a:ext cx="1093786" cy="171450"/>
          </a:xfrm>
          <a:prstGeom prst="rect">
            <a:avLst/>
          </a:prstGeom>
        </p:spPr>
        <p:txBody>
          <a:bodyPr lIns="0" tIns="45718" rIns="0" bIns="0">
            <a:prstTxWarp prst="textNoShape">
              <a:avLst/>
            </a:prstTxWarp>
          </a:bodyPr>
          <a:lstStyle/>
          <a:p>
            <a:pPr eaLnBrk="0" hangingPunct="0">
              <a:defRPr/>
            </a:pPr>
            <a:fld id="{14D6B787-F5A0-B64F-9D91-BC789CAC91E8}" type="datetime4">
              <a:rPr lang="en-GB" sz="900">
                <a:solidFill>
                  <a:schemeClr val="tx1"/>
                </a:solidFill>
                <a:latin typeface="Trade Gothic Next LT Pro Lt" pitchFamily="-84" charset="0"/>
              </a:rPr>
              <a:pPr eaLnBrk="0" hangingPunct="0">
                <a:defRPr/>
              </a:pPr>
              <a:t>06 August 2014</a:t>
            </a:fld>
            <a:endParaRPr lang="en-US" sz="900" dirty="0">
              <a:solidFill>
                <a:schemeClr val="tx1"/>
              </a:solidFill>
              <a:latin typeface="Trade Gothic Next LT Pro Lt" pitchFamily="-84" charset="0"/>
            </a:endParaRPr>
          </a:p>
        </p:txBody>
      </p:sp>
      <p:sp>
        <p:nvSpPr>
          <p:cNvPr id="9" name="TextBox 7"/>
          <p:cNvSpPr txBox="1">
            <a:spLocks noChangeArrowheads="1"/>
          </p:cNvSpPr>
          <p:nvPr userDrawn="1"/>
        </p:nvSpPr>
        <p:spPr bwMode="auto">
          <a:xfrm>
            <a:off x="7920510" y="173327"/>
            <a:ext cx="103105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900" dirty="0">
                <a:solidFill>
                  <a:schemeClr val="tx1"/>
                </a:solidFill>
                <a:latin typeface="Trade Gothic Next LT Pro Lt" charset="0"/>
                <a:ea typeface="Trade Gothic Next LT Pro Lt" charset="0"/>
                <a:cs typeface="Trade Gothic Next LT Pro Lt" charset="0"/>
              </a:rPr>
              <a:t>Internal Use Only</a:t>
            </a:r>
          </a:p>
        </p:txBody>
      </p:sp>
      <p:pic>
        <p:nvPicPr>
          <p:cNvPr id="10" name="Picture 7" descr="bb logo white.psd"/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531813" y="181265"/>
            <a:ext cx="1085850" cy="207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2" descr="BlackBerry-Logo.psd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3570" y="173445"/>
            <a:ext cx="1068387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676427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482" r:id="rId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6"/>
          <p:cNvPicPr>
            <a:picLocks noChangeAspect="1"/>
          </p:cNvPicPr>
          <p:nvPr userDrawn="1"/>
        </p:nvPicPr>
        <p:blipFill rotWithShape="1">
          <a:blip r:embed="rId3"/>
          <a:srcRect l="6896" r="3347"/>
          <a:stretch/>
        </p:blipFill>
        <p:spPr bwMode="auto">
          <a:xfrm>
            <a:off x="0" y="1"/>
            <a:ext cx="9144000" cy="5168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 txBox="1">
            <a:spLocks noChangeArrowheads="1"/>
          </p:cNvSpPr>
          <p:nvPr userDrawn="1"/>
        </p:nvSpPr>
        <p:spPr bwMode="gray">
          <a:xfrm>
            <a:off x="7301385" y="206547"/>
            <a:ext cx="457200" cy="171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pPr algn="r" eaLnBrk="0" hangingPunct="0"/>
            <a:fld id="{E1ED6A48-D795-4C42-A15B-DB38F62EEB1A}" type="slidenum">
              <a:rPr lang="en-US" sz="900">
                <a:solidFill>
                  <a:srgbClr val="FFFFFF"/>
                </a:solidFill>
                <a:latin typeface="Trade Gothic Next LT Pro Lt" charset="0"/>
              </a:rPr>
              <a:pPr algn="r" eaLnBrk="0" hangingPunct="0"/>
              <a:t>‹#›</a:t>
            </a:fld>
            <a:endParaRPr lang="en-US" sz="900" dirty="0">
              <a:solidFill>
                <a:srgbClr val="FFFFFF"/>
              </a:solidFill>
              <a:latin typeface="Trade Gothic Next LT Pro Lt" charset="0"/>
            </a:endParaRPr>
          </a:p>
        </p:txBody>
      </p:sp>
      <p:sp>
        <p:nvSpPr>
          <p:cNvPr id="8" name="Date Placeholder 3"/>
          <p:cNvSpPr txBox="1">
            <a:spLocks/>
          </p:cNvSpPr>
          <p:nvPr userDrawn="1"/>
        </p:nvSpPr>
        <p:spPr bwMode="gray">
          <a:xfrm>
            <a:off x="6488585" y="173327"/>
            <a:ext cx="1093786" cy="171450"/>
          </a:xfrm>
          <a:prstGeom prst="rect">
            <a:avLst/>
          </a:prstGeom>
        </p:spPr>
        <p:txBody>
          <a:bodyPr lIns="0" tIns="45718" rIns="0" bIns="0">
            <a:prstTxWarp prst="textNoShape">
              <a:avLst/>
            </a:prstTxWarp>
          </a:bodyPr>
          <a:lstStyle/>
          <a:p>
            <a:pPr eaLnBrk="0" hangingPunct="0">
              <a:defRPr/>
            </a:pPr>
            <a:fld id="{14D6B787-F5A0-B64F-9D91-BC789CAC91E8}" type="datetime4">
              <a:rPr lang="en-GB" sz="900">
                <a:solidFill>
                  <a:srgbClr val="FFFFFF"/>
                </a:solidFill>
                <a:latin typeface="Trade Gothic Next LT Pro Lt" pitchFamily="-84" charset="0"/>
              </a:rPr>
              <a:pPr eaLnBrk="0" hangingPunct="0">
                <a:defRPr/>
              </a:pPr>
              <a:t>06 August 2014</a:t>
            </a:fld>
            <a:endParaRPr lang="en-US" sz="900" dirty="0">
              <a:solidFill>
                <a:srgbClr val="FFFFFF"/>
              </a:solidFill>
              <a:latin typeface="Trade Gothic Next LT Pro Lt" pitchFamily="-84" charset="0"/>
            </a:endParaRPr>
          </a:p>
        </p:txBody>
      </p:sp>
      <p:sp>
        <p:nvSpPr>
          <p:cNvPr id="9" name="TextBox 7"/>
          <p:cNvSpPr txBox="1">
            <a:spLocks noChangeArrowheads="1"/>
          </p:cNvSpPr>
          <p:nvPr userDrawn="1"/>
        </p:nvSpPr>
        <p:spPr bwMode="auto">
          <a:xfrm>
            <a:off x="7920510" y="173327"/>
            <a:ext cx="103105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900" dirty="0">
                <a:solidFill>
                  <a:srgbClr val="FFFFFF"/>
                </a:solidFill>
                <a:latin typeface="Trade Gothic Next LT Pro Lt" charset="0"/>
                <a:ea typeface="Trade Gothic Next LT Pro Lt" charset="0"/>
                <a:cs typeface="Trade Gothic Next LT Pro Lt" charset="0"/>
              </a:rPr>
              <a:t>Internal Use Only</a:t>
            </a:r>
          </a:p>
        </p:txBody>
      </p:sp>
      <p:pic>
        <p:nvPicPr>
          <p:cNvPr id="10" name="Picture 7" descr="bb logo white.psd"/>
          <p:cNvPicPr>
            <a:picLocks noChangeAspect="1"/>
          </p:cNvPicPr>
          <p:nvPr userDrawn="1"/>
        </p:nvPicPr>
        <p:blipFill>
          <a:blip r:embed="rId4"/>
          <a:srcRect/>
          <a:stretch>
            <a:fillRect/>
          </a:stretch>
        </p:blipFill>
        <p:spPr bwMode="auto">
          <a:xfrm>
            <a:off x="531813" y="181265"/>
            <a:ext cx="1085850" cy="207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50023343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93460" r:id="rId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Server new_2_small.jpg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Rectangle 6"/>
          <p:cNvSpPr txBox="1">
            <a:spLocks noChangeArrowheads="1"/>
          </p:cNvSpPr>
          <p:nvPr userDrawn="1"/>
        </p:nvSpPr>
        <p:spPr bwMode="gray">
          <a:xfrm>
            <a:off x="7301385" y="206547"/>
            <a:ext cx="457200" cy="171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pPr algn="r" eaLnBrk="0" hangingPunct="0"/>
            <a:fld id="{E1ED6A48-D795-4C42-A15B-DB38F62EEB1A}" type="slidenum">
              <a:rPr lang="en-US" sz="900">
                <a:solidFill>
                  <a:srgbClr val="FFFFFF"/>
                </a:solidFill>
                <a:latin typeface="Trade Gothic Next LT Pro Lt" charset="0"/>
              </a:rPr>
              <a:pPr algn="r" eaLnBrk="0" hangingPunct="0"/>
              <a:t>‹#›</a:t>
            </a:fld>
            <a:endParaRPr lang="en-US" sz="900" dirty="0">
              <a:solidFill>
                <a:srgbClr val="FFFFFF"/>
              </a:solidFill>
              <a:latin typeface="Trade Gothic Next LT Pro Lt" charset="0"/>
            </a:endParaRPr>
          </a:p>
        </p:txBody>
      </p:sp>
      <p:sp>
        <p:nvSpPr>
          <p:cNvPr id="8" name="Date Placeholder 3"/>
          <p:cNvSpPr txBox="1">
            <a:spLocks/>
          </p:cNvSpPr>
          <p:nvPr userDrawn="1"/>
        </p:nvSpPr>
        <p:spPr bwMode="gray">
          <a:xfrm>
            <a:off x="6488585" y="173327"/>
            <a:ext cx="1093786" cy="171450"/>
          </a:xfrm>
          <a:prstGeom prst="rect">
            <a:avLst/>
          </a:prstGeom>
        </p:spPr>
        <p:txBody>
          <a:bodyPr lIns="0" tIns="45718" rIns="0" bIns="0">
            <a:prstTxWarp prst="textNoShape">
              <a:avLst/>
            </a:prstTxWarp>
          </a:bodyPr>
          <a:lstStyle/>
          <a:p>
            <a:pPr eaLnBrk="0" hangingPunct="0">
              <a:defRPr/>
            </a:pPr>
            <a:fld id="{14D6B787-F5A0-B64F-9D91-BC789CAC91E8}" type="datetime4">
              <a:rPr lang="en-GB" sz="900">
                <a:solidFill>
                  <a:srgbClr val="FFFFFF"/>
                </a:solidFill>
                <a:latin typeface="Trade Gothic Next LT Pro Lt" pitchFamily="-84" charset="0"/>
              </a:rPr>
              <a:pPr eaLnBrk="0" hangingPunct="0">
                <a:defRPr/>
              </a:pPr>
              <a:t>06 August 2014</a:t>
            </a:fld>
            <a:endParaRPr lang="en-US" sz="900" dirty="0">
              <a:solidFill>
                <a:srgbClr val="FFFFFF"/>
              </a:solidFill>
              <a:latin typeface="Trade Gothic Next LT Pro Lt" pitchFamily="-84" charset="0"/>
            </a:endParaRPr>
          </a:p>
        </p:txBody>
      </p:sp>
      <p:sp>
        <p:nvSpPr>
          <p:cNvPr id="9" name="TextBox 7"/>
          <p:cNvSpPr txBox="1">
            <a:spLocks noChangeArrowheads="1"/>
          </p:cNvSpPr>
          <p:nvPr userDrawn="1"/>
        </p:nvSpPr>
        <p:spPr bwMode="auto">
          <a:xfrm>
            <a:off x="7920510" y="173327"/>
            <a:ext cx="103105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900" dirty="0">
                <a:solidFill>
                  <a:srgbClr val="FFFFFF"/>
                </a:solidFill>
                <a:latin typeface="Trade Gothic Next LT Pro Lt" charset="0"/>
                <a:ea typeface="Trade Gothic Next LT Pro Lt" charset="0"/>
                <a:cs typeface="Trade Gothic Next LT Pro Lt" charset="0"/>
              </a:rPr>
              <a:t>Internal Use Only</a:t>
            </a:r>
          </a:p>
        </p:txBody>
      </p:sp>
      <p:pic>
        <p:nvPicPr>
          <p:cNvPr id="10" name="Picture 7" descr="bb logo white.psd"/>
          <p:cNvPicPr>
            <a:picLocks noChangeAspect="1"/>
          </p:cNvPicPr>
          <p:nvPr userDrawn="1"/>
        </p:nvPicPr>
        <p:blipFill>
          <a:blip r:embed="rId4"/>
          <a:srcRect/>
          <a:stretch>
            <a:fillRect/>
          </a:stretch>
        </p:blipFill>
        <p:spPr bwMode="auto">
          <a:xfrm>
            <a:off x="531813" y="181265"/>
            <a:ext cx="1085850" cy="207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21376129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93462" r:id="rId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B_Blocks_Camera_C_small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1291" cy="5143500"/>
          </a:xfrm>
          <a:prstGeom prst="rect">
            <a:avLst/>
          </a:prstGeom>
        </p:spPr>
      </p:pic>
      <p:sp>
        <p:nvSpPr>
          <p:cNvPr id="7" name="Rectangle 6"/>
          <p:cNvSpPr txBox="1">
            <a:spLocks noChangeArrowheads="1"/>
          </p:cNvSpPr>
          <p:nvPr userDrawn="1"/>
        </p:nvSpPr>
        <p:spPr bwMode="gray">
          <a:xfrm>
            <a:off x="7301385" y="206547"/>
            <a:ext cx="457200" cy="171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pPr algn="r" eaLnBrk="0" hangingPunct="0"/>
            <a:fld id="{E1ED6A48-D795-4C42-A15B-DB38F62EEB1A}" type="slidenum">
              <a:rPr lang="en-US" sz="900">
                <a:solidFill>
                  <a:srgbClr val="FFFFFF"/>
                </a:solidFill>
                <a:latin typeface="Trade Gothic Next LT Pro Lt" charset="0"/>
              </a:rPr>
              <a:pPr algn="r" eaLnBrk="0" hangingPunct="0"/>
              <a:t>‹#›</a:t>
            </a:fld>
            <a:endParaRPr lang="en-US" sz="900" dirty="0">
              <a:solidFill>
                <a:srgbClr val="FFFFFF"/>
              </a:solidFill>
              <a:latin typeface="Trade Gothic Next LT Pro Lt" charset="0"/>
            </a:endParaRPr>
          </a:p>
        </p:txBody>
      </p:sp>
      <p:sp>
        <p:nvSpPr>
          <p:cNvPr id="8" name="Date Placeholder 3"/>
          <p:cNvSpPr txBox="1">
            <a:spLocks/>
          </p:cNvSpPr>
          <p:nvPr userDrawn="1"/>
        </p:nvSpPr>
        <p:spPr bwMode="gray">
          <a:xfrm>
            <a:off x="6488585" y="173327"/>
            <a:ext cx="1093786" cy="171450"/>
          </a:xfrm>
          <a:prstGeom prst="rect">
            <a:avLst/>
          </a:prstGeom>
        </p:spPr>
        <p:txBody>
          <a:bodyPr lIns="0" tIns="45718" rIns="0" bIns="0">
            <a:prstTxWarp prst="textNoShape">
              <a:avLst/>
            </a:prstTxWarp>
          </a:bodyPr>
          <a:lstStyle/>
          <a:p>
            <a:pPr eaLnBrk="0" hangingPunct="0">
              <a:defRPr/>
            </a:pPr>
            <a:fld id="{14D6B787-F5A0-B64F-9D91-BC789CAC91E8}" type="datetime4">
              <a:rPr lang="en-GB" sz="900">
                <a:solidFill>
                  <a:srgbClr val="FFFFFF"/>
                </a:solidFill>
                <a:latin typeface="Trade Gothic Next LT Pro Lt" pitchFamily="-84" charset="0"/>
              </a:rPr>
              <a:pPr eaLnBrk="0" hangingPunct="0">
                <a:defRPr/>
              </a:pPr>
              <a:t>06 August 2014</a:t>
            </a:fld>
            <a:endParaRPr lang="en-US" sz="900" dirty="0">
              <a:solidFill>
                <a:srgbClr val="FFFFFF"/>
              </a:solidFill>
              <a:latin typeface="Trade Gothic Next LT Pro Lt" pitchFamily="-84" charset="0"/>
            </a:endParaRPr>
          </a:p>
        </p:txBody>
      </p:sp>
      <p:sp>
        <p:nvSpPr>
          <p:cNvPr id="9" name="TextBox 7"/>
          <p:cNvSpPr txBox="1">
            <a:spLocks noChangeArrowheads="1"/>
          </p:cNvSpPr>
          <p:nvPr userDrawn="1"/>
        </p:nvSpPr>
        <p:spPr bwMode="auto">
          <a:xfrm>
            <a:off x="7920510" y="173327"/>
            <a:ext cx="103105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900" dirty="0">
                <a:solidFill>
                  <a:srgbClr val="FFFFFF"/>
                </a:solidFill>
                <a:latin typeface="Trade Gothic Next LT Pro Lt" charset="0"/>
                <a:ea typeface="Trade Gothic Next LT Pro Lt" charset="0"/>
                <a:cs typeface="Trade Gothic Next LT Pro Lt" charset="0"/>
              </a:rPr>
              <a:t>Internal Use Only</a:t>
            </a:r>
          </a:p>
        </p:txBody>
      </p:sp>
      <p:pic>
        <p:nvPicPr>
          <p:cNvPr id="10" name="Picture 7" descr="bb logo white.psd"/>
          <p:cNvPicPr>
            <a:picLocks noChangeAspect="1"/>
          </p:cNvPicPr>
          <p:nvPr userDrawn="1"/>
        </p:nvPicPr>
        <p:blipFill>
          <a:blip r:embed="rId4"/>
          <a:srcRect/>
          <a:stretch>
            <a:fillRect/>
          </a:stretch>
        </p:blipFill>
        <p:spPr bwMode="auto">
          <a:xfrm>
            <a:off x="531813" y="181265"/>
            <a:ext cx="1085850" cy="207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64118515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93464" r:id="rId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ontextual_London1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1291" cy="5143500"/>
          </a:xfrm>
          <a:prstGeom prst="rect">
            <a:avLst/>
          </a:prstGeom>
        </p:spPr>
      </p:pic>
      <p:sp>
        <p:nvSpPr>
          <p:cNvPr id="7" name="Rectangle 6"/>
          <p:cNvSpPr txBox="1">
            <a:spLocks noChangeArrowheads="1"/>
          </p:cNvSpPr>
          <p:nvPr userDrawn="1"/>
        </p:nvSpPr>
        <p:spPr bwMode="gray">
          <a:xfrm>
            <a:off x="7301385" y="206547"/>
            <a:ext cx="457200" cy="171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pPr algn="r" eaLnBrk="0" hangingPunct="0"/>
            <a:fld id="{E1ED6A48-D795-4C42-A15B-DB38F62EEB1A}" type="slidenum">
              <a:rPr lang="en-US" sz="900">
                <a:solidFill>
                  <a:srgbClr val="FFFFFF"/>
                </a:solidFill>
                <a:latin typeface="Trade Gothic Next LT Pro Lt" charset="0"/>
              </a:rPr>
              <a:pPr algn="r" eaLnBrk="0" hangingPunct="0"/>
              <a:t>‹#›</a:t>
            </a:fld>
            <a:endParaRPr lang="en-US" sz="900" dirty="0">
              <a:solidFill>
                <a:srgbClr val="FFFFFF"/>
              </a:solidFill>
              <a:latin typeface="Trade Gothic Next LT Pro Lt" charset="0"/>
            </a:endParaRPr>
          </a:p>
        </p:txBody>
      </p:sp>
      <p:sp>
        <p:nvSpPr>
          <p:cNvPr id="8" name="Date Placeholder 3"/>
          <p:cNvSpPr txBox="1">
            <a:spLocks/>
          </p:cNvSpPr>
          <p:nvPr userDrawn="1"/>
        </p:nvSpPr>
        <p:spPr bwMode="gray">
          <a:xfrm>
            <a:off x="6488585" y="173327"/>
            <a:ext cx="1093786" cy="171450"/>
          </a:xfrm>
          <a:prstGeom prst="rect">
            <a:avLst/>
          </a:prstGeom>
        </p:spPr>
        <p:txBody>
          <a:bodyPr lIns="0" tIns="45718" rIns="0" bIns="0">
            <a:prstTxWarp prst="textNoShape">
              <a:avLst/>
            </a:prstTxWarp>
          </a:bodyPr>
          <a:lstStyle/>
          <a:p>
            <a:pPr eaLnBrk="0" hangingPunct="0">
              <a:defRPr/>
            </a:pPr>
            <a:fld id="{14D6B787-F5A0-B64F-9D91-BC789CAC91E8}" type="datetime4">
              <a:rPr lang="en-GB" sz="900">
                <a:solidFill>
                  <a:srgbClr val="FFFFFF"/>
                </a:solidFill>
                <a:latin typeface="Trade Gothic Next LT Pro Lt" pitchFamily="-84" charset="0"/>
              </a:rPr>
              <a:pPr eaLnBrk="0" hangingPunct="0">
                <a:defRPr/>
              </a:pPr>
              <a:t>06 August 2014</a:t>
            </a:fld>
            <a:endParaRPr lang="en-US" sz="900" dirty="0">
              <a:solidFill>
                <a:srgbClr val="FFFFFF"/>
              </a:solidFill>
              <a:latin typeface="Trade Gothic Next LT Pro Lt" pitchFamily="-84" charset="0"/>
            </a:endParaRPr>
          </a:p>
        </p:txBody>
      </p:sp>
      <p:sp>
        <p:nvSpPr>
          <p:cNvPr id="9" name="TextBox 7"/>
          <p:cNvSpPr txBox="1">
            <a:spLocks noChangeArrowheads="1"/>
          </p:cNvSpPr>
          <p:nvPr userDrawn="1"/>
        </p:nvSpPr>
        <p:spPr bwMode="auto">
          <a:xfrm>
            <a:off x="7920510" y="173327"/>
            <a:ext cx="103105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900" dirty="0">
                <a:solidFill>
                  <a:srgbClr val="FFFFFF"/>
                </a:solidFill>
                <a:latin typeface="Trade Gothic Next LT Pro Lt" charset="0"/>
                <a:ea typeface="Trade Gothic Next LT Pro Lt" charset="0"/>
                <a:cs typeface="Trade Gothic Next LT Pro Lt" charset="0"/>
              </a:rPr>
              <a:t>Internal Use Only</a:t>
            </a:r>
          </a:p>
        </p:txBody>
      </p:sp>
      <p:pic>
        <p:nvPicPr>
          <p:cNvPr id="10" name="Picture 7" descr="bb logo white.psd"/>
          <p:cNvPicPr>
            <a:picLocks noChangeAspect="1"/>
          </p:cNvPicPr>
          <p:nvPr userDrawn="1"/>
        </p:nvPicPr>
        <p:blipFill>
          <a:blip r:embed="rId4"/>
          <a:srcRect/>
          <a:stretch>
            <a:fillRect/>
          </a:stretch>
        </p:blipFill>
        <p:spPr bwMode="auto">
          <a:xfrm>
            <a:off x="531813" y="181265"/>
            <a:ext cx="1085850" cy="207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45375757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93466" r:id="rId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ontextual_London2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1291" cy="5143500"/>
          </a:xfrm>
          <a:prstGeom prst="rect">
            <a:avLst/>
          </a:prstGeom>
        </p:spPr>
      </p:pic>
      <p:sp>
        <p:nvSpPr>
          <p:cNvPr id="7" name="Rectangle 6"/>
          <p:cNvSpPr txBox="1">
            <a:spLocks noChangeArrowheads="1"/>
          </p:cNvSpPr>
          <p:nvPr userDrawn="1"/>
        </p:nvSpPr>
        <p:spPr bwMode="gray">
          <a:xfrm>
            <a:off x="7301385" y="206547"/>
            <a:ext cx="457200" cy="171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pPr algn="r" eaLnBrk="0" hangingPunct="0"/>
            <a:fld id="{E1ED6A48-D795-4C42-A15B-DB38F62EEB1A}" type="slidenum">
              <a:rPr lang="en-US" sz="900">
                <a:solidFill>
                  <a:srgbClr val="FFFFFF"/>
                </a:solidFill>
                <a:latin typeface="Trade Gothic Next LT Pro Lt" charset="0"/>
              </a:rPr>
              <a:pPr algn="r" eaLnBrk="0" hangingPunct="0"/>
              <a:t>‹#›</a:t>
            </a:fld>
            <a:endParaRPr lang="en-US" sz="900" dirty="0">
              <a:solidFill>
                <a:srgbClr val="FFFFFF"/>
              </a:solidFill>
              <a:latin typeface="Trade Gothic Next LT Pro Lt" charset="0"/>
            </a:endParaRPr>
          </a:p>
        </p:txBody>
      </p:sp>
      <p:sp>
        <p:nvSpPr>
          <p:cNvPr id="8" name="Date Placeholder 3"/>
          <p:cNvSpPr txBox="1">
            <a:spLocks/>
          </p:cNvSpPr>
          <p:nvPr userDrawn="1"/>
        </p:nvSpPr>
        <p:spPr bwMode="gray">
          <a:xfrm>
            <a:off x="6488585" y="173327"/>
            <a:ext cx="1093786" cy="171450"/>
          </a:xfrm>
          <a:prstGeom prst="rect">
            <a:avLst/>
          </a:prstGeom>
        </p:spPr>
        <p:txBody>
          <a:bodyPr lIns="0" tIns="45718" rIns="0" bIns="0">
            <a:prstTxWarp prst="textNoShape">
              <a:avLst/>
            </a:prstTxWarp>
          </a:bodyPr>
          <a:lstStyle/>
          <a:p>
            <a:pPr eaLnBrk="0" hangingPunct="0">
              <a:defRPr/>
            </a:pPr>
            <a:fld id="{14D6B787-F5A0-B64F-9D91-BC789CAC91E8}" type="datetime4">
              <a:rPr lang="en-GB" sz="900">
                <a:solidFill>
                  <a:srgbClr val="FFFFFF"/>
                </a:solidFill>
                <a:latin typeface="Trade Gothic Next LT Pro Lt" pitchFamily="-84" charset="0"/>
              </a:rPr>
              <a:pPr eaLnBrk="0" hangingPunct="0">
                <a:defRPr/>
              </a:pPr>
              <a:t>06 August 2014</a:t>
            </a:fld>
            <a:endParaRPr lang="en-US" sz="900" dirty="0">
              <a:solidFill>
                <a:srgbClr val="FFFFFF"/>
              </a:solidFill>
              <a:latin typeface="Trade Gothic Next LT Pro Lt" pitchFamily="-84" charset="0"/>
            </a:endParaRPr>
          </a:p>
        </p:txBody>
      </p:sp>
      <p:sp>
        <p:nvSpPr>
          <p:cNvPr id="9" name="TextBox 7"/>
          <p:cNvSpPr txBox="1">
            <a:spLocks noChangeArrowheads="1"/>
          </p:cNvSpPr>
          <p:nvPr userDrawn="1"/>
        </p:nvSpPr>
        <p:spPr bwMode="auto">
          <a:xfrm>
            <a:off x="7920510" y="173327"/>
            <a:ext cx="103105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900" dirty="0">
                <a:solidFill>
                  <a:srgbClr val="FFFFFF"/>
                </a:solidFill>
                <a:latin typeface="Trade Gothic Next LT Pro Lt" charset="0"/>
                <a:ea typeface="Trade Gothic Next LT Pro Lt" charset="0"/>
                <a:cs typeface="Trade Gothic Next LT Pro Lt" charset="0"/>
              </a:rPr>
              <a:t>Internal Use Only</a:t>
            </a:r>
          </a:p>
        </p:txBody>
      </p:sp>
      <p:pic>
        <p:nvPicPr>
          <p:cNvPr id="10" name="Picture 7" descr="bb logo white.psd"/>
          <p:cNvPicPr>
            <a:picLocks noChangeAspect="1"/>
          </p:cNvPicPr>
          <p:nvPr userDrawn="1"/>
        </p:nvPicPr>
        <p:blipFill>
          <a:blip r:embed="rId4"/>
          <a:srcRect/>
          <a:stretch>
            <a:fillRect/>
          </a:stretch>
        </p:blipFill>
        <p:spPr bwMode="auto">
          <a:xfrm>
            <a:off x="531813" y="181265"/>
            <a:ext cx="1085850" cy="207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61289217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93470" r:id="rId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ontextual_London3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1291" cy="5143500"/>
          </a:xfrm>
          <a:prstGeom prst="rect">
            <a:avLst/>
          </a:prstGeom>
        </p:spPr>
      </p:pic>
      <p:sp>
        <p:nvSpPr>
          <p:cNvPr id="7" name="Rectangle 6"/>
          <p:cNvSpPr txBox="1">
            <a:spLocks noChangeArrowheads="1"/>
          </p:cNvSpPr>
          <p:nvPr userDrawn="1"/>
        </p:nvSpPr>
        <p:spPr bwMode="gray">
          <a:xfrm>
            <a:off x="7301385" y="206547"/>
            <a:ext cx="457200" cy="171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pPr algn="r" eaLnBrk="0" hangingPunct="0"/>
            <a:fld id="{E1ED6A48-D795-4C42-A15B-DB38F62EEB1A}" type="slidenum">
              <a:rPr lang="en-US" sz="900">
                <a:solidFill>
                  <a:srgbClr val="FFFFFF"/>
                </a:solidFill>
                <a:latin typeface="Trade Gothic Next LT Pro Lt" charset="0"/>
              </a:rPr>
              <a:pPr algn="r" eaLnBrk="0" hangingPunct="0"/>
              <a:t>‹#›</a:t>
            </a:fld>
            <a:endParaRPr lang="en-US" sz="900" dirty="0">
              <a:solidFill>
                <a:srgbClr val="FFFFFF"/>
              </a:solidFill>
              <a:latin typeface="Trade Gothic Next LT Pro Lt" charset="0"/>
            </a:endParaRPr>
          </a:p>
        </p:txBody>
      </p:sp>
      <p:sp>
        <p:nvSpPr>
          <p:cNvPr id="8" name="Date Placeholder 3"/>
          <p:cNvSpPr txBox="1">
            <a:spLocks/>
          </p:cNvSpPr>
          <p:nvPr userDrawn="1"/>
        </p:nvSpPr>
        <p:spPr bwMode="gray">
          <a:xfrm>
            <a:off x="6488585" y="173327"/>
            <a:ext cx="1093786" cy="171450"/>
          </a:xfrm>
          <a:prstGeom prst="rect">
            <a:avLst/>
          </a:prstGeom>
        </p:spPr>
        <p:txBody>
          <a:bodyPr lIns="0" tIns="45718" rIns="0" bIns="0">
            <a:prstTxWarp prst="textNoShape">
              <a:avLst/>
            </a:prstTxWarp>
          </a:bodyPr>
          <a:lstStyle/>
          <a:p>
            <a:pPr eaLnBrk="0" hangingPunct="0">
              <a:defRPr/>
            </a:pPr>
            <a:fld id="{14D6B787-F5A0-B64F-9D91-BC789CAC91E8}" type="datetime4">
              <a:rPr lang="en-GB" sz="900">
                <a:solidFill>
                  <a:srgbClr val="FFFFFF"/>
                </a:solidFill>
                <a:latin typeface="Trade Gothic Next LT Pro Lt" pitchFamily="-84" charset="0"/>
              </a:rPr>
              <a:pPr eaLnBrk="0" hangingPunct="0">
                <a:defRPr/>
              </a:pPr>
              <a:t>06 August 2014</a:t>
            </a:fld>
            <a:endParaRPr lang="en-US" sz="900" dirty="0">
              <a:solidFill>
                <a:srgbClr val="FFFFFF"/>
              </a:solidFill>
              <a:latin typeface="Trade Gothic Next LT Pro Lt" pitchFamily="-84" charset="0"/>
            </a:endParaRPr>
          </a:p>
        </p:txBody>
      </p:sp>
      <p:sp>
        <p:nvSpPr>
          <p:cNvPr id="9" name="TextBox 7"/>
          <p:cNvSpPr txBox="1">
            <a:spLocks noChangeArrowheads="1"/>
          </p:cNvSpPr>
          <p:nvPr userDrawn="1"/>
        </p:nvSpPr>
        <p:spPr bwMode="auto">
          <a:xfrm>
            <a:off x="7920510" y="173327"/>
            <a:ext cx="103105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900" dirty="0">
                <a:solidFill>
                  <a:srgbClr val="FFFFFF"/>
                </a:solidFill>
                <a:latin typeface="Trade Gothic Next LT Pro Lt" charset="0"/>
                <a:ea typeface="Trade Gothic Next LT Pro Lt" charset="0"/>
                <a:cs typeface="Trade Gothic Next LT Pro Lt" charset="0"/>
              </a:rPr>
              <a:t>Internal Use Only</a:t>
            </a:r>
          </a:p>
        </p:txBody>
      </p:sp>
      <p:pic>
        <p:nvPicPr>
          <p:cNvPr id="10" name="Picture 7" descr="bb logo white.psd"/>
          <p:cNvPicPr>
            <a:picLocks noChangeAspect="1"/>
          </p:cNvPicPr>
          <p:nvPr userDrawn="1"/>
        </p:nvPicPr>
        <p:blipFill>
          <a:blip r:embed="rId4"/>
          <a:srcRect/>
          <a:stretch>
            <a:fillRect/>
          </a:stretch>
        </p:blipFill>
        <p:spPr bwMode="auto">
          <a:xfrm>
            <a:off x="531813" y="181265"/>
            <a:ext cx="1085850" cy="207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6709193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93480" r:id="rId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ontextual_London4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1291" cy="5143500"/>
          </a:xfrm>
          <a:prstGeom prst="rect">
            <a:avLst/>
          </a:prstGeom>
        </p:spPr>
      </p:pic>
      <p:sp>
        <p:nvSpPr>
          <p:cNvPr id="7" name="Rectangle 6"/>
          <p:cNvSpPr txBox="1">
            <a:spLocks noChangeArrowheads="1"/>
          </p:cNvSpPr>
          <p:nvPr userDrawn="1"/>
        </p:nvSpPr>
        <p:spPr bwMode="gray">
          <a:xfrm>
            <a:off x="7301385" y="206547"/>
            <a:ext cx="457200" cy="171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pPr algn="r" eaLnBrk="0" hangingPunct="0"/>
            <a:fld id="{E1ED6A48-D795-4C42-A15B-DB38F62EEB1A}" type="slidenum">
              <a:rPr lang="en-US" sz="900">
                <a:solidFill>
                  <a:srgbClr val="FFFFFF"/>
                </a:solidFill>
                <a:latin typeface="Trade Gothic Next LT Pro Lt" charset="0"/>
              </a:rPr>
              <a:pPr algn="r" eaLnBrk="0" hangingPunct="0"/>
              <a:t>‹#›</a:t>
            </a:fld>
            <a:endParaRPr lang="en-US" sz="900" dirty="0">
              <a:solidFill>
                <a:srgbClr val="FFFFFF"/>
              </a:solidFill>
              <a:latin typeface="Trade Gothic Next LT Pro Lt" charset="0"/>
            </a:endParaRPr>
          </a:p>
        </p:txBody>
      </p:sp>
      <p:sp>
        <p:nvSpPr>
          <p:cNvPr id="8" name="Date Placeholder 3"/>
          <p:cNvSpPr txBox="1">
            <a:spLocks/>
          </p:cNvSpPr>
          <p:nvPr userDrawn="1"/>
        </p:nvSpPr>
        <p:spPr bwMode="gray">
          <a:xfrm>
            <a:off x="6488585" y="173327"/>
            <a:ext cx="1093786" cy="171450"/>
          </a:xfrm>
          <a:prstGeom prst="rect">
            <a:avLst/>
          </a:prstGeom>
        </p:spPr>
        <p:txBody>
          <a:bodyPr lIns="0" tIns="45718" rIns="0" bIns="0">
            <a:prstTxWarp prst="textNoShape">
              <a:avLst/>
            </a:prstTxWarp>
          </a:bodyPr>
          <a:lstStyle/>
          <a:p>
            <a:pPr eaLnBrk="0" hangingPunct="0">
              <a:defRPr/>
            </a:pPr>
            <a:fld id="{14D6B787-F5A0-B64F-9D91-BC789CAC91E8}" type="datetime4">
              <a:rPr lang="en-GB" sz="900">
                <a:solidFill>
                  <a:srgbClr val="FFFFFF"/>
                </a:solidFill>
                <a:latin typeface="Trade Gothic Next LT Pro Lt" pitchFamily="-84" charset="0"/>
              </a:rPr>
              <a:pPr eaLnBrk="0" hangingPunct="0">
                <a:defRPr/>
              </a:pPr>
              <a:t>06 August 2014</a:t>
            </a:fld>
            <a:endParaRPr lang="en-US" sz="900" dirty="0">
              <a:solidFill>
                <a:srgbClr val="FFFFFF"/>
              </a:solidFill>
              <a:latin typeface="Trade Gothic Next LT Pro Lt" pitchFamily="-84" charset="0"/>
            </a:endParaRPr>
          </a:p>
        </p:txBody>
      </p:sp>
      <p:sp>
        <p:nvSpPr>
          <p:cNvPr id="9" name="TextBox 7"/>
          <p:cNvSpPr txBox="1">
            <a:spLocks noChangeArrowheads="1"/>
          </p:cNvSpPr>
          <p:nvPr userDrawn="1"/>
        </p:nvSpPr>
        <p:spPr bwMode="auto">
          <a:xfrm>
            <a:off x="7920510" y="173327"/>
            <a:ext cx="103105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900" dirty="0">
                <a:solidFill>
                  <a:srgbClr val="FFFFFF"/>
                </a:solidFill>
                <a:latin typeface="Trade Gothic Next LT Pro Lt" charset="0"/>
                <a:ea typeface="Trade Gothic Next LT Pro Lt" charset="0"/>
                <a:cs typeface="Trade Gothic Next LT Pro Lt" charset="0"/>
              </a:rPr>
              <a:t>Internal Use Only</a:t>
            </a:r>
          </a:p>
        </p:txBody>
      </p:sp>
      <p:pic>
        <p:nvPicPr>
          <p:cNvPr id="10" name="Picture 7" descr="bb logo white.psd"/>
          <p:cNvPicPr>
            <a:picLocks noChangeAspect="1"/>
          </p:cNvPicPr>
          <p:nvPr userDrawn="1"/>
        </p:nvPicPr>
        <p:blipFill>
          <a:blip r:embed="rId4"/>
          <a:srcRect/>
          <a:stretch>
            <a:fillRect/>
          </a:stretch>
        </p:blipFill>
        <p:spPr bwMode="auto">
          <a:xfrm>
            <a:off x="531813" y="181265"/>
            <a:ext cx="1085850" cy="207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65885209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93484" r:id="rId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erver new_2_small.jpg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itle 5"/>
          <p:cNvSpPr txBox="1">
            <a:spLocks/>
          </p:cNvSpPr>
          <p:nvPr/>
        </p:nvSpPr>
        <p:spPr bwMode="auto">
          <a:xfrm>
            <a:off x="531813" y="2040946"/>
            <a:ext cx="3873500" cy="565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r>
              <a:rPr lang="en-GB" sz="1400" dirty="0" smtClean="0">
                <a:solidFill>
                  <a:srgbClr val="FFFFFF"/>
                </a:solidFill>
                <a:latin typeface="Trade Gothic Next LT Pro Lt" charset="0"/>
              </a:rPr>
              <a:t>12/08/14</a:t>
            </a:r>
            <a:endParaRPr lang="en-GB" sz="1400" dirty="0">
              <a:solidFill>
                <a:srgbClr val="FFFFFF"/>
              </a:solidFill>
              <a:latin typeface="Trade Gothic Next LT Pro Lt" charset="0"/>
            </a:endParaRPr>
          </a:p>
          <a:p>
            <a:pPr>
              <a:lnSpc>
                <a:spcPct val="120000"/>
              </a:lnSpc>
            </a:pPr>
            <a:r>
              <a:rPr lang="en-GB" sz="1400" dirty="0">
                <a:solidFill>
                  <a:srgbClr val="404040"/>
                </a:solidFill>
                <a:latin typeface="Trade Gothic Next LT Pro Lt" charset="0"/>
              </a:rPr>
              <a:t>BlackBerry Confidential</a:t>
            </a:r>
            <a:endParaRPr lang="en-US" sz="1400" dirty="0">
              <a:solidFill>
                <a:srgbClr val="404040"/>
              </a:solidFill>
              <a:latin typeface="Trade Gothic Next LT Pro Lt" charset="0"/>
            </a:endParaRPr>
          </a:p>
        </p:txBody>
      </p:sp>
      <p:pic>
        <p:nvPicPr>
          <p:cNvPr id="4" name="Picture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7522" y="2972809"/>
            <a:ext cx="1320800" cy="230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1"/>
          <p:cNvSpPr txBox="1">
            <a:spLocks noChangeArrowheads="1"/>
          </p:cNvSpPr>
          <p:nvPr/>
        </p:nvSpPr>
        <p:spPr bwMode="auto">
          <a:xfrm>
            <a:off x="531813" y="737609"/>
            <a:ext cx="5199062" cy="5355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</a:pPr>
            <a:r>
              <a:rPr lang="en-GB" sz="3200" spc="-150" dirty="0" smtClean="0">
                <a:solidFill>
                  <a:srgbClr val="FFFFFF"/>
                </a:solidFill>
                <a:latin typeface="Arial Black" charset="0"/>
                <a:ea typeface="Arial Black" charset="0"/>
                <a:cs typeface="Arial Black" charset="0"/>
              </a:rPr>
              <a:t>Internet Of Things(</a:t>
            </a:r>
            <a:r>
              <a:rPr lang="en-GB" sz="3200" spc="-150" dirty="0" err="1" smtClean="0">
                <a:solidFill>
                  <a:srgbClr val="FFFFFF"/>
                </a:solidFill>
                <a:latin typeface="Arial Black" charset="0"/>
                <a:ea typeface="Arial Black" charset="0"/>
                <a:cs typeface="Arial Black" charset="0"/>
              </a:rPr>
              <a:t>IoT</a:t>
            </a:r>
            <a:r>
              <a:rPr lang="en-GB" sz="3200" spc="-150" dirty="0" smtClean="0">
                <a:solidFill>
                  <a:srgbClr val="FFFFFF"/>
                </a:solidFill>
                <a:latin typeface="Arial Black" charset="0"/>
                <a:ea typeface="Arial Black" charset="0"/>
                <a:cs typeface="Arial Black" charset="0"/>
              </a:rPr>
              <a:t>)</a:t>
            </a:r>
            <a:endParaRPr lang="en-US" sz="3200" spc="-150" dirty="0">
              <a:solidFill>
                <a:srgbClr val="009EE2"/>
              </a:solidFill>
              <a:latin typeface="Arial Black" charset="0"/>
              <a:ea typeface="Arial Black" charset="0"/>
              <a:cs typeface="Arial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2282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931863"/>
            <a:ext cx="4551363" cy="2539470"/>
          </a:xfrm>
          <a:prstGeom prst="rect">
            <a:avLst/>
          </a:prstGeom>
          <a:solidFill>
            <a:schemeClr val="bg1">
              <a:alpha val="5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" name="Content Placeholder 2"/>
          <p:cNvSpPr txBox="1">
            <a:spLocks/>
          </p:cNvSpPr>
          <p:nvPr/>
        </p:nvSpPr>
        <p:spPr bwMode="auto">
          <a:xfrm>
            <a:off x="510617" y="2142970"/>
            <a:ext cx="3590925" cy="1328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  <a:spcAft>
                <a:spcPts val="4800"/>
              </a:spcAft>
            </a:pPr>
            <a:r>
              <a:rPr lang="en-US" sz="1200" dirty="0" err="1">
                <a:latin typeface="Trade Gothic Next LT Pro Lt" charset="0"/>
              </a:rPr>
              <a:t>Lorem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ipsum</a:t>
            </a:r>
            <a:r>
              <a:rPr lang="en-US" sz="1200" dirty="0">
                <a:latin typeface="Trade Gothic Next LT Pro Lt" charset="0"/>
              </a:rPr>
              <a:t> dolor sit </a:t>
            </a:r>
            <a:r>
              <a:rPr lang="en-US" sz="1200" dirty="0" err="1">
                <a:latin typeface="Trade Gothic Next LT Pro Lt" charset="0"/>
              </a:rPr>
              <a:t>amet</a:t>
            </a:r>
            <a:r>
              <a:rPr lang="en-US" sz="1200" dirty="0">
                <a:latin typeface="Trade Gothic Next LT Pro Lt" charset="0"/>
              </a:rPr>
              <a:t>, </a:t>
            </a:r>
            <a:r>
              <a:rPr lang="en-US" sz="1200" dirty="0" err="1">
                <a:latin typeface="Trade Gothic Next LT Pro Lt" charset="0"/>
              </a:rPr>
              <a:t>consectetur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adipiscing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elit</a:t>
            </a:r>
            <a:r>
              <a:rPr lang="en-US" sz="1200" dirty="0">
                <a:latin typeface="Trade Gothic Next LT Pro Lt" charset="0"/>
              </a:rPr>
              <a:t>. </a:t>
            </a:r>
            <a:r>
              <a:rPr lang="en-US" sz="1200" dirty="0" err="1">
                <a:latin typeface="Trade Gothic Next LT Pro Lt" charset="0"/>
              </a:rPr>
              <a:t>Donec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ipsum</a:t>
            </a:r>
            <a:r>
              <a:rPr lang="en-US" sz="1200" dirty="0">
                <a:latin typeface="Trade Gothic Next LT Pro Lt" charset="0"/>
              </a:rPr>
              <a:t> ante, </a:t>
            </a:r>
            <a:r>
              <a:rPr lang="en-US" sz="1200" dirty="0" err="1">
                <a:latin typeface="Trade Gothic Next LT Pro Lt" charset="0"/>
              </a:rPr>
              <a:t>ultrices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eget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fermentum</a:t>
            </a:r>
            <a:r>
              <a:rPr lang="en-US" sz="1200" dirty="0">
                <a:latin typeface="Trade Gothic Next LT Pro Lt" charset="0"/>
              </a:rPr>
              <a:t> vitae, </a:t>
            </a:r>
            <a:r>
              <a:rPr lang="en-US" sz="1200" dirty="0" err="1">
                <a:latin typeface="Trade Gothic Next LT Pro Lt" charset="0"/>
              </a:rPr>
              <a:t>gravida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nec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augue</a:t>
            </a:r>
            <a:r>
              <a:rPr lang="en-US" sz="1200" dirty="0">
                <a:latin typeface="Trade Gothic Next LT Pro Lt" charset="0"/>
              </a:rPr>
              <a:t>. </a:t>
            </a:r>
            <a:endParaRPr lang="en-GB" sz="1200" dirty="0">
              <a:latin typeface="Trade Gothic Next LT Pro Lt" charset="0"/>
            </a:endParaRPr>
          </a:p>
        </p:txBody>
      </p:sp>
      <p:sp>
        <p:nvSpPr>
          <p:cNvPr id="4" name="Title 5"/>
          <p:cNvSpPr txBox="1">
            <a:spLocks/>
          </p:cNvSpPr>
          <p:nvPr/>
        </p:nvSpPr>
        <p:spPr bwMode="auto">
          <a:xfrm>
            <a:off x="497563" y="1096963"/>
            <a:ext cx="5086350" cy="866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sz="3200" spc="-150" dirty="0">
                <a:latin typeface="Arial Black"/>
                <a:cs typeface="Arial Black"/>
              </a:rPr>
              <a:t>TITLE</a:t>
            </a:r>
            <a:r>
              <a:rPr lang="en-US" sz="3200" spc="-150" dirty="0">
                <a:solidFill>
                  <a:schemeClr val="accent5">
                    <a:lumMod val="75000"/>
                  </a:schemeClr>
                </a:solidFill>
                <a:latin typeface="Arial Black"/>
                <a:cs typeface="Arial Black"/>
              </a:rPr>
              <a:t> </a:t>
            </a:r>
            <a:r>
              <a:rPr lang="en-US" sz="3200" spc="-150" dirty="0" smtClean="0">
                <a:solidFill>
                  <a:srgbClr val="FF4C00"/>
                </a:solidFill>
                <a:latin typeface="Arial Black"/>
                <a:cs typeface="Arial Black"/>
              </a:rPr>
              <a:t>HERE</a:t>
            </a:r>
            <a:endParaRPr lang="en-US" sz="3200" spc="-150" dirty="0">
              <a:solidFill>
                <a:srgbClr val="FF4C00"/>
              </a:solidFill>
              <a:latin typeface="Arial Black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4031510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929481" y="1098610"/>
            <a:ext cx="4214519" cy="2193983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" name="Content Placeholder 2"/>
          <p:cNvSpPr txBox="1">
            <a:spLocks/>
          </p:cNvSpPr>
          <p:nvPr/>
        </p:nvSpPr>
        <p:spPr bwMode="auto">
          <a:xfrm>
            <a:off x="5159074" y="2187766"/>
            <a:ext cx="3590925" cy="11048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  <a:spcAft>
                <a:spcPts val="4800"/>
              </a:spcAft>
            </a:pPr>
            <a:r>
              <a:rPr lang="en-US" sz="1200" dirty="0" err="1">
                <a:latin typeface="Trade Gothic Next LT Pro Lt" charset="0"/>
              </a:rPr>
              <a:t>Lorem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ipsum</a:t>
            </a:r>
            <a:r>
              <a:rPr lang="en-US" sz="1200" dirty="0">
                <a:latin typeface="Trade Gothic Next LT Pro Lt" charset="0"/>
              </a:rPr>
              <a:t> dolor sit </a:t>
            </a:r>
            <a:r>
              <a:rPr lang="en-US" sz="1200" dirty="0" err="1">
                <a:latin typeface="Trade Gothic Next LT Pro Lt" charset="0"/>
              </a:rPr>
              <a:t>amet</a:t>
            </a:r>
            <a:r>
              <a:rPr lang="en-US" sz="1200" dirty="0">
                <a:latin typeface="Trade Gothic Next LT Pro Lt" charset="0"/>
              </a:rPr>
              <a:t>, </a:t>
            </a:r>
            <a:r>
              <a:rPr lang="en-US" sz="1200" dirty="0" err="1">
                <a:latin typeface="Trade Gothic Next LT Pro Lt" charset="0"/>
              </a:rPr>
              <a:t>consectetur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adipiscing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elit</a:t>
            </a:r>
            <a:r>
              <a:rPr lang="en-US" sz="1200" dirty="0">
                <a:latin typeface="Trade Gothic Next LT Pro Lt" charset="0"/>
              </a:rPr>
              <a:t>. </a:t>
            </a:r>
            <a:r>
              <a:rPr lang="en-US" sz="1200" dirty="0" err="1">
                <a:latin typeface="Trade Gothic Next LT Pro Lt" charset="0"/>
              </a:rPr>
              <a:t>Donec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ipsum</a:t>
            </a:r>
            <a:r>
              <a:rPr lang="en-US" sz="1200" dirty="0">
                <a:latin typeface="Trade Gothic Next LT Pro Lt" charset="0"/>
              </a:rPr>
              <a:t> ante, </a:t>
            </a:r>
            <a:r>
              <a:rPr lang="en-US" sz="1200" dirty="0" err="1">
                <a:latin typeface="Trade Gothic Next LT Pro Lt" charset="0"/>
              </a:rPr>
              <a:t>ultrices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eget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fermentum</a:t>
            </a:r>
            <a:r>
              <a:rPr lang="en-US" sz="1200" dirty="0">
                <a:latin typeface="Trade Gothic Next LT Pro Lt" charset="0"/>
              </a:rPr>
              <a:t> vitae, </a:t>
            </a:r>
            <a:r>
              <a:rPr lang="en-US" sz="1200" dirty="0" err="1">
                <a:latin typeface="Trade Gothic Next LT Pro Lt" charset="0"/>
              </a:rPr>
              <a:t>gravida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nec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augue</a:t>
            </a:r>
            <a:r>
              <a:rPr lang="en-US" sz="1200" dirty="0">
                <a:latin typeface="Trade Gothic Next LT Pro Lt" charset="0"/>
              </a:rPr>
              <a:t>. </a:t>
            </a:r>
            <a:endParaRPr lang="en-GB" sz="1200" dirty="0">
              <a:latin typeface="Trade Gothic Next LT Pro Lt" charset="0"/>
            </a:endParaRPr>
          </a:p>
        </p:txBody>
      </p:sp>
      <p:sp>
        <p:nvSpPr>
          <p:cNvPr id="4" name="Title 5"/>
          <p:cNvSpPr txBox="1">
            <a:spLocks/>
          </p:cNvSpPr>
          <p:nvPr/>
        </p:nvSpPr>
        <p:spPr bwMode="auto">
          <a:xfrm>
            <a:off x="5164834" y="1240757"/>
            <a:ext cx="5086350" cy="866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sz="3200" spc="-150" dirty="0">
                <a:solidFill>
                  <a:srgbClr val="FFFFFF"/>
                </a:solidFill>
                <a:latin typeface="Arial Black"/>
                <a:cs typeface="Arial Black"/>
              </a:rPr>
              <a:t>TITLE</a:t>
            </a:r>
            <a:r>
              <a:rPr lang="en-US" sz="3200" spc="-150" dirty="0">
                <a:solidFill>
                  <a:schemeClr val="accent3">
                    <a:lumMod val="75000"/>
                  </a:schemeClr>
                </a:solidFill>
                <a:latin typeface="Arial Black"/>
                <a:cs typeface="Arial Black"/>
              </a:rPr>
              <a:t> </a:t>
            </a:r>
            <a:r>
              <a:rPr lang="en-US" sz="3200" spc="-150" dirty="0" smtClean="0">
                <a:solidFill>
                  <a:srgbClr val="E5007E"/>
                </a:solidFill>
                <a:latin typeface="Arial Black"/>
                <a:cs typeface="Arial Black"/>
              </a:rPr>
              <a:t>HERE</a:t>
            </a:r>
            <a:endParaRPr lang="en-US" sz="3200" spc="-150" dirty="0">
              <a:solidFill>
                <a:srgbClr val="E5007E"/>
              </a:solidFill>
              <a:latin typeface="Arial Black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352706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260856"/>
            <a:ext cx="4551363" cy="2539470"/>
          </a:xfrm>
          <a:prstGeom prst="rect">
            <a:avLst/>
          </a:prstGeom>
          <a:solidFill>
            <a:schemeClr val="bg1">
              <a:alpha val="5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" name="Content Placeholder 2"/>
          <p:cNvSpPr txBox="1">
            <a:spLocks/>
          </p:cNvSpPr>
          <p:nvPr/>
        </p:nvSpPr>
        <p:spPr bwMode="auto">
          <a:xfrm>
            <a:off x="510617" y="2471963"/>
            <a:ext cx="3590925" cy="13358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  <a:spcAft>
                <a:spcPts val="4800"/>
              </a:spcAft>
            </a:pPr>
            <a:r>
              <a:rPr lang="en-US" sz="1200" dirty="0" err="1">
                <a:latin typeface="Trade Gothic Next LT Pro Lt" charset="0"/>
              </a:rPr>
              <a:t>Lorem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ipsum</a:t>
            </a:r>
            <a:r>
              <a:rPr lang="en-US" sz="1200" dirty="0">
                <a:latin typeface="Trade Gothic Next LT Pro Lt" charset="0"/>
              </a:rPr>
              <a:t> dolor sit </a:t>
            </a:r>
            <a:r>
              <a:rPr lang="en-US" sz="1200" dirty="0" err="1">
                <a:latin typeface="Trade Gothic Next LT Pro Lt" charset="0"/>
              </a:rPr>
              <a:t>amet</a:t>
            </a:r>
            <a:r>
              <a:rPr lang="en-US" sz="1200" dirty="0">
                <a:latin typeface="Trade Gothic Next LT Pro Lt" charset="0"/>
              </a:rPr>
              <a:t>, </a:t>
            </a:r>
            <a:r>
              <a:rPr lang="en-US" sz="1200" dirty="0" err="1">
                <a:latin typeface="Trade Gothic Next LT Pro Lt" charset="0"/>
              </a:rPr>
              <a:t>consectetur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adipiscing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elit</a:t>
            </a:r>
            <a:r>
              <a:rPr lang="en-US" sz="1200" dirty="0">
                <a:latin typeface="Trade Gothic Next LT Pro Lt" charset="0"/>
              </a:rPr>
              <a:t>. </a:t>
            </a:r>
            <a:r>
              <a:rPr lang="en-US" sz="1200" dirty="0" err="1">
                <a:latin typeface="Trade Gothic Next LT Pro Lt" charset="0"/>
              </a:rPr>
              <a:t>Donec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ipsum</a:t>
            </a:r>
            <a:r>
              <a:rPr lang="en-US" sz="1200" dirty="0">
                <a:latin typeface="Trade Gothic Next LT Pro Lt" charset="0"/>
              </a:rPr>
              <a:t> ante, </a:t>
            </a:r>
            <a:r>
              <a:rPr lang="en-US" sz="1200" dirty="0" err="1">
                <a:latin typeface="Trade Gothic Next LT Pro Lt" charset="0"/>
              </a:rPr>
              <a:t>ultrices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eget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fermentum</a:t>
            </a:r>
            <a:r>
              <a:rPr lang="en-US" sz="1200" dirty="0">
                <a:latin typeface="Trade Gothic Next LT Pro Lt" charset="0"/>
              </a:rPr>
              <a:t> vitae, </a:t>
            </a:r>
            <a:r>
              <a:rPr lang="en-US" sz="1200" dirty="0" err="1">
                <a:latin typeface="Trade Gothic Next LT Pro Lt" charset="0"/>
              </a:rPr>
              <a:t>gravida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nec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augue</a:t>
            </a:r>
            <a:r>
              <a:rPr lang="en-US" sz="1200" dirty="0">
                <a:latin typeface="Trade Gothic Next LT Pro Lt" charset="0"/>
              </a:rPr>
              <a:t>. </a:t>
            </a:r>
            <a:endParaRPr lang="en-GB" sz="1200" dirty="0">
              <a:latin typeface="Trade Gothic Next LT Pro Lt" charset="0"/>
            </a:endParaRPr>
          </a:p>
        </p:txBody>
      </p:sp>
      <p:sp>
        <p:nvSpPr>
          <p:cNvPr id="4" name="Title 5"/>
          <p:cNvSpPr txBox="1">
            <a:spLocks/>
          </p:cNvSpPr>
          <p:nvPr/>
        </p:nvSpPr>
        <p:spPr bwMode="auto">
          <a:xfrm>
            <a:off x="497563" y="1425956"/>
            <a:ext cx="5086350" cy="866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sz="3200" spc="-150" dirty="0">
                <a:latin typeface="Arial Black"/>
                <a:cs typeface="Arial Black"/>
              </a:rPr>
              <a:t>TITLE</a:t>
            </a:r>
            <a:r>
              <a:rPr lang="en-US" sz="3200" spc="-150" dirty="0">
                <a:solidFill>
                  <a:schemeClr val="accent5">
                    <a:lumMod val="75000"/>
                  </a:schemeClr>
                </a:solidFill>
                <a:latin typeface="Arial Black"/>
                <a:cs typeface="Arial Black"/>
              </a:rPr>
              <a:t> </a:t>
            </a:r>
            <a:r>
              <a:rPr lang="en-US" sz="3200" spc="-150" dirty="0" smtClean="0">
                <a:solidFill>
                  <a:srgbClr val="0055B7"/>
                </a:solidFill>
                <a:latin typeface="Arial Black"/>
                <a:cs typeface="Arial Black"/>
              </a:rPr>
              <a:t>HERE</a:t>
            </a:r>
            <a:endParaRPr lang="en-US" sz="3200" spc="-150" dirty="0">
              <a:solidFill>
                <a:srgbClr val="0055B7"/>
              </a:solidFill>
              <a:latin typeface="Arial Black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992279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929481" y="1817819"/>
            <a:ext cx="4214519" cy="2193983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5159074" y="2906975"/>
            <a:ext cx="3590925" cy="11048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  <a:spcAft>
                <a:spcPts val="4800"/>
              </a:spcAft>
            </a:pPr>
            <a:r>
              <a:rPr lang="en-US" sz="1200" dirty="0" err="1">
                <a:latin typeface="Trade Gothic Next LT Pro Lt" charset="0"/>
              </a:rPr>
              <a:t>Lorem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ipsum</a:t>
            </a:r>
            <a:r>
              <a:rPr lang="en-US" sz="1200" dirty="0">
                <a:latin typeface="Trade Gothic Next LT Pro Lt" charset="0"/>
              </a:rPr>
              <a:t> dolor sit </a:t>
            </a:r>
            <a:r>
              <a:rPr lang="en-US" sz="1200" dirty="0" err="1">
                <a:latin typeface="Trade Gothic Next LT Pro Lt" charset="0"/>
              </a:rPr>
              <a:t>amet</a:t>
            </a:r>
            <a:r>
              <a:rPr lang="en-US" sz="1200" dirty="0">
                <a:latin typeface="Trade Gothic Next LT Pro Lt" charset="0"/>
              </a:rPr>
              <a:t>, </a:t>
            </a:r>
            <a:r>
              <a:rPr lang="en-US" sz="1200" dirty="0" err="1">
                <a:latin typeface="Trade Gothic Next LT Pro Lt" charset="0"/>
              </a:rPr>
              <a:t>consectetur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adipiscing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elit</a:t>
            </a:r>
            <a:r>
              <a:rPr lang="en-US" sz="1200" dirty="0">
                <a:latin typeface="Trade Gothic Next LT Pro Lt" charset="0"/>
              </a:rPr>
              <a:t>. </a:t>
            </a:r>
            <a:r>
              <a:rPr lang="en-US" sz="1200" dirty="0" err="1">
                <a:latin typeface="Trade Gothic Next LT Pro Lt" charset="0"/>
              </a:rPr>
              <a:t>Donec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ipsum</a:t>
            </a:r>
            <a:r>
              <a:rPr lang="en-US" sz="1200" dirty="0">
                <a:latin typeface="Trade Gothic Next LT Pro Lt" charset="0"/>
              </a:rPr>
              <a:t> ante, </a:t>
            </a:r>
            <a:r>
              <a:rPr lang="en-US" sz="1200" dirty="0" err="1">
                <a:latin typeface="Trade Gothic Next LT Pro Lt" charset="0"/>
              </a:rPr>
              <a:t>ultrices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eget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fermentum</a:t>
            </a:r>
            <a:r>
              <a:rPr lang="en-US" sz="1200" dirty="0">
                <a:latin typeface="Trade Gothic Next LT Pro Lt" charset="0"/>
              </a:rPr>
              <a:t> vitae, </a:t>
            </a:r>
            <a:r>
              <a:rPr lang="en-US" sz="1200" dirty="0" err="1">
                <a:latin typeface="Trade Gothic Next LT Pro Lt" charset="0"/>
              </a:rPr>
              <a:t>gravida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nec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augue</a:t>
            </a:r>
            <a:r>
              <a:rPr lang="en-US" sz="1200" dirty="0">
                <a:latin typeface="Trade Gothic Next LT Pro Lt" charset="0"/>
              </a:rPr>
              <a:t>. </a:t>
            </a:r>
            <a:endParaRPr lang="en-GB" sz="1200" dirty="0">
              <a:latin typeface="Trade Gothic Next LT Pro Lt" charset="0"/>
            </a:endParaRPr>
          </a:p>
        </p:txBody>
      </p:sp>
      <p:sp>
        <p:nvSpPr>
          <p:cNvPr id="7" name="Title 5"/>
          <p:cNvSpPr txBox="1">
            <a:spLocks/>
          </p:cNvSpPr>
          <p:nvPr/>
        </p:nvSpPr>
        <p:spPr bwMode="auto">
          <a:xfrm>
            <a:off x="5164834" y="1959966"/>
            <a:ext cx="5086350" cy="866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sz="3200" spc="-150" dirty="0">
                <a:solidFill>
                  <a:srgbClr val="FFFFFF"/>
                </a:solidFill>
                <a:latin typeface="Arial Black"/>
                <a:cs typeface="Arial Black"/>
              </a:rPr>
              <a:t>TITLE</a:t>
            </a:r>
            <a:r>
              <a:rPr lang="en-US" sz="3200" spc="-150" dirty="0">
                <a:solidFill>
                  <a:schemeClr val="accent3">
                    <a:lumMod val="75000"/>
                  </a:schemeClr>
                </a:solidFill>
                <a:latin typeface="Arial Black"/>
                <a:cs typeface="Arial Black"/>
              </a:rPr>
              <a:t> </a:t>
            </a:r>
            <a:r>
              <a:rPr lang="en-US" sz="3200" spc="-150" dirty="0" smtClean="0">
                <a:solidFill>
                  <a:srgbClr val="00A19A"/>
                </a:solidFill>
                <a:latin typeface="Arial Black"/>
                <a:cs typeface="Arial Black"/>
              </a:rPr>
              <a:t>HERE</a:t>
            </a:r>
            <a:endParaRPr lang="en-US" sz="3200" spc="-150" dirty="0">
              <a:solidFill>
                <a:srgbClr val="00A19A"/>
              </a:solidFill>
              <a:latin typeface="Arial Black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1252584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929481" y="1098610"/>
            <a:ext cx="4214519" cy="2193983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5159074" y="2187766"/>
            <a:ext cx="3590925" cy="11048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  <a:spcAft>
                <a:spcPts val="4800"/>
              </a:spcAft>
            </a:pPr>
            <a:r>
              <a:rPr lang="en-US" sz="1200" dirty="0" err="1">
                <a:latin typeface="Trade Gothic Next LT Pro Lt" charset="0"/>
              </a:rPr>
              <a:t>Lorem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ipsum</a:t>
            </a:r>
            <a:r>
              <a:rPr lang="en-US" sz="1200" dirty="0">
                <a:latin typeface="Trade Gothic Next LT Pro Lt" charset="0"/>
              </a:rPr>
              <a:t> dolor sit </a:t>
            </a:r>
            <a:r>
              <a:rPr lang="en-US" sz="1200" dirty="0" err="1">
                <a:latin typeface="Trade Gothic Next LT Pro Lt" charset="0"/>
              </a:rPr>
              <a:t>amet</a:t>
            </a:r>
            <a:r>
              <a:rPr lang="en-US" sz="1200" dirty="0">
                <a:latin typeface="Trade Gothic Next LT Pro Lt" charset="0"/>
              </a:rPr>
              <a:t>, </a:t>
            </a:r>
            <a:r>
              <a:rPr lang="en-US" sz="1200" dirty="0" err="1">
                <a:latin typeface="Trade Gothic Next LT Pro Lt" charset="0"/>
              </a:rPr>
              <a:t>consectetur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adipiscing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elit</a:t>
            </a:r>
            <a:r>
              <a:rPr lang="en-US" sz="1200" dirty="0">
                <a:latin typeface="Trade Gothic Next LT Pro Lt" charset="0"/>
              </a:rPr>
              <a:t>. </a:t>
            </a:r>
            <a:r>
              <a:rPr lang="en-US" sz="1200" dirty="0" err="1">
                <a:latin typeface="Trade Gothic Next LT Pro Lt" charset="0"/>
              </a:rPr>
              <a:t>Donec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ipsum</a:t>
            </a:r>
            <a:r>
              <a:rPr lang="en-US" sz="1200" dirty="0">
                <a:latin typeface="Trade Gothic Next LT Pro Lt" charset="0"/>
              </a:rPr>
              <a:t> ante, </a:t>
            </a:r>
            <a:r>
              <a:rPr lang="en-US" sz="1200" dirty="0" err="1">
                <a:latin typeface="Trade Gothic Next LT Pro Lt" charset="0"/>
              </a:rPr>
              <a:t>ultrices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eget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fermentum</a:t>
            </a:r>
            <a:r>
              <a:rPr lang="en-US" sz="1200" dirty="0">
                <a:latin typeface="Trade Gothic Next LT Pro Lt" charset="0"/>
              </a:rPr>
              <a:t> vitae, </a:t>
            </a:r>
            <a:r>
              <a:rPr lang="en-US" sz="1200" dirty="0" err="1">
                <a:latin typeface="Trade Gothic Next LT Pro Lt" charset="0"/>
              </a:rPr>
              <a:t>gravida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nec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augue</a:t>
            </a:r>
            <a:r>
              <a:rPr lang="en-US" sz="1200" dirty="0">
                <a:latin typeface="Trade Gothic Next LT Pro Lt" charset="0"/>
              </a:rPr>
              <a:t>. </a:t>
            </a:r>
            <a:endParaRPr lang="en-GB" sz="1200" dirty="0">
              <a:latin typeface="Trade Gothic Next LT Pro Lt" charset="0"/>
            </a:endParaRPr>
          </a:p>
        </p:txBody>
      </p:sp>
      <p:sp>
        <p:nvSpPr>
          <p:cNvPr id="7" name="Title 5"/>
          <p:cNvSpPr txBox="1">
            <a:spLocks/>
          </p:cNvSpPr>
          <p:nvPr/>
        </p:nvSpPr>
        <p:spPr bwMode="auto">
          <a:xfrm>
            <a:off x="5164834" y="1240757"/>
            <a:ext cx="5086350" cy="866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sz="3200" spc="-150" dirty="0">
                <a:solidFill>
                  <a:srgbClr val="FFFFFF"/>
                </a:solidFill>
                <a:latin typeface="Arial Black"/>
                <a:cs typeface="Arial Black"/>
              </a:rPr>
              <a:t>TITLE</a:t>
            </a:r>
            <a:r>
              <a:rPr lang="en-US" sz="3200" spc="-150" dirty="0">
                <a:solidFill>
                  <a:schemeClr val="accent3">
                    <a:lumMod val="75000"/>
                  </a:schemeClr>
                </a:solidFill>
                <a:latin typeface="Arial Black"/>
                <a:cs typeface="Arial Black"/>
              </a:rPr>
              <a:t> </a:t>
            </a:r>
            <a:r>
              <a:rPr lang="en-US" sz="3200" spc="-150" dirty="0" smtClean="0">
                <a:solidFill>
                  <a:srgbClr val="00A19A"/>
                </a:solidFill>
                <a:latin typeface="Arial Black"/>
                <a:cs typeface="Arial Black"/>
              </a:rPr>
              <a:t>HERE</a:t>
            </a:r>
            <a:endParaRPr lang="en-US" sz="3200" spc="-150" dirty="0">
              <a:solidFill>
                <a:srgbClr val="00A19A"/>
              </a:solidFill>
              <a:latin typeface="Arial Black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2893800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929481" y="1565321"/>
            <a:ext cx="4214519" cy="2193983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" name="Content Placeholder 2"/>
          <p:cNvSpPr txBox="1">
            <a:spLocks/>
          </p:cNvSpPr>
          <p:nvPr/>
        </p:nvSpPr>
        <p:spPr bwMode="auto">
          <a:xfrm>
            <a:off x="5159074" y="2654477"/>
            <a:ext cx="3590925" cy="11048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  <a:spcAft>
                <a:spcPts val="4800"/>
              </a:spcAft>
            </a:pPr>
            <a:r>
              <a:rPr lang="en-US" sz="1200" dirty="0" err="1">
                <a:latin typeface="Trade Gothic Next LT Pro Lt" charset="0"/>
              </a:rPr>
              <a:t>Lorem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ipsum</a:t>
            </a:r>
            <a:r>
              <a:rPr lang="en-US" sz="1200" dirty="0">
                <a:latin typeface="Trade Gothic Next LT Pro Lt" charset="0"/>
              </a:rPr>
              <a:t> dolor sit </a:t>
            </a:r>
            <a:r>
              <a:rPr lang="en-US" sz="1200" dirty="0" err="1">
                <a:latin typeface="Trade Gothic Next LT Pro Lt" charset="0"/>
              </a:rPr>
              <a:t>amet</a:t>
            </a:r>
            <a:r>
              <a:rPr lang="en-US" sz="1200" dirty="0">
                <a:latin typeface="Trade Gothic Next LT Pro Lt" charset="0"/>
              </a:rPr>
              <a:t>, </a:t>
            </a:r>
            <a:r>
              <a:rPr lang="en-US" sz="1200" dirty="0" err="1">
                <a:latin typeface="Trade Gothic Next LT Pro Lt" charset="0"/>
              </a:rPr>
              <a:t>consectetur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adipiscing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elit</a:t>
            </a:r>
            <a:r>
              <a:rPr lang="en-US" sz="1200" dirty="0">
                <a:latin typeface="Trade Gothic Next LT Pro Lt" charset="0"/>
              </a:rPr>
              <a:t>. </a:t>
            </a:r>
            <a:r>
              <a:rPr lang="en-US" sz="1200" dirty="0" err="1">
                <a:latin typeface="Trade Gothic Next LT Pro Lt" charset="0"/>
              </a:rPr>
              <a:t>Donec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ipsum</a:t>
            </a:r>
            <a:r>
              <a:rPr lang="en-US" sz="1200" dirty="0">
                <a:latin typeface="Trade Gothic Next LT Pro Lt" charset="0"/>
              </a:rPr>
              <a:t> ante, </a:t>
            </a:r>
            <a:r>
              <a:rPr lang="en-US" sz="1200" dirty="0" err="1">
                <a:latin typeface="Trade Gothic Next LT Pro Lt" charset="0"/>
              </a:rPr>
              <a:t>ultrices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eget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fermentum</a:t>
            </a:r>
            <a:r>
              <a:rPr lang="en-US" sz="1200" dirty="0">
                <a:latin typeface="Trade Gothic Next LT Pro Lt" charset="0"/>
              </a:rPr>
              <a:t> vitae, </a:t>
            </a:r>
            <a:r>
              <a:rPr lang="en-US" sz="1200" dirty="0" err="1">
                <a:latin typeface="Trade Gothic Next LT Pro Lt" charset="0"/>
              </a:rPr>
              <a:t>gravida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nec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augue</a:t>
            </a:r>
            <a:r>
              <a:rPr lang="en-US" sz="1200" dirty="0">
                <a:latin typeface="Trade Gothic Next LT Pro Lt" charset="0"/>
              </a:rPr>
              <a:t>. </a:t>
            </a:r>
            <a:endParaRPr lang="en-GB" sz="1200" dirty="0">
              <a:latin typeface="Trade Gothic Next LT Pro Lt" charset="0"/>
            </a:endParaRPr>
          </a:p>
        </p:txBody>
      </p:sp>
      <p:sp>
        <p:nvSpPr>
          <p:cNvPr id="4" name="Title 5"/>
          <p:cNvSpPr txBox="1">
            <a:spLocks/>
          </p:cNvSpPr>
          <p:nvPr/>
        </p:nvSpPr>
        <p:spPr bwMode="auto">
          <a:xfrm>
            <a:off x="5164834" y="1707468"/>
            <a:ext cx="5086350" cy="866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sz="3200" spc="-150" dirty="0">
                <a:solidFill>
                  <a:srgbClr val="FFFFFF"/>
                </a:solidFill>
                <a:latin typeface="Arial Black"/>
                <a:cs typeface="Arial Black"/>
              </a:rPr>
              <a:t>TITLE</a:t>
            </a:r>
            <a:r>
              <a:rPr lang="en-US" sz="3200" spc="-150" dirty="0">
                <a:solidFill>
                  <a:schemeClr val="accent3">
                    <a:lumMod val="75000"/>
                  </a:schemeClr>
                </a:solidFill>
                <a:latin typeface="Arial Black"/>
                <a:cs typeface="Arial Black"/>
              </a:rPr>
              <a:t> </a:t>
            </a:r>
            <a:r>
              <a:rPr lang="en-US" sz="3200" spc="-150" dirty="0" smtClean="0">
                <a:solidFill>
                  <a:srgbClr val="009EE2"/>
                </a:solidFill>
                <a:latin typeface="Arial Black"/>
                <a:cs typeface="Arial Black"/>
              </a:rPr>
              <a:t>HERE</a:t>
            </a:r>
            <a:endParaRPr lang="en-US" sz="3200" spc="-150" dirty="0">
              <a:solidFill>
                <a:srgbClr val="009EE2"/>
              </a:solidFill>
              <a:latin typeface="Arial Black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4182115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565321"/>
            <a:ext cx="4214519" cy="2193983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" name="Content Placeholder 2"/>
          <p:cNvSpPr txBox="1">
            <a:spLocks/>
          </p:cNvSpPr>
          <p:nvPr/>
        </p:nvSpPr>
        <p:spPr bwMode="auto">
          <a:xfrm>
            <a:off x="229593" y="2654477"/>
            <a:ext cx="3590925" cy="11048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  <a:spcAft>
                <a:spcPts val="4800"/>
              </a:spcAft>
            </a:pPr>
            <a:r>
              <a:rPr lang="en-US" sz="1200" dirty="0" err="1">
                <a:latin typeface="Trade Gothic Next LT Pro Lt" charset="0"/>
              </a:rPr>
              <a:t>Lorem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ipsum</a:t>
            </a:r>
            <a:r>
              <a:rPr lang="en-US" sz="1200" dirty="0">
                <a:latin typeface="Trade Gothic Next LT Pro Lt" charset="0"/>
              </a:rPr>
              <a:t> dolor sit </a:t>
            </a:r>
            <a:r>
              <a:rPr lang="en-US" sz="1200" dirty="0" err="1">
                <a:latin typeface="Trade Gothic Next LT Pro Lt" charset="0"/>
              </a:rPr>
              <a:t>amet</a:t>
            </a:r>
            <a:r>
              <a:rPr lang="en-US" sz="1200" dirty="0">
                <a:latin typeface="Trade Gothic Next LT Pro Lt" charset="0"/>
              </a:rPr>
              <a:t>, </a:t>
            </a:r>
            <a:r>
              <a:rPr lang="en-US" sz="1200" dirty="0" err="1">
                <a:latin typeface="Trade Gothic Next LT Pro Lt" charset="0"/>
              </a:rPr>
              <a:t>consectetur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adipiscing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elit</a:t>
            </a:r>
            <a:r>
              <a:rPr lang="en-US" sz="1200" dirty="0">
                <a:latin typeface="Trade Gothic Next LT Pro Lt" charset="0"/>
              </a:rPr>
              <a:t>. </a:t>
            </a:r>
            <a:r>
              <a:rPr lang="en-US" sz="1200" dirty="0" err="1">
                <a:latin typeface="Trade Gothic Next LT Pro Lt" charset="0"/>
              </a:rPr>
              <a:t>Donec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ipsum</a:t>
            </a:r>
            <a:r>
              <a:rPr lang="en-US" sz="1200" dirty="0">
                <a:latin typeface="Trade Gothic Next LT Pro Lt" charset="0"/>
              </a:rPr>
              <a:t> ante, </a:t>
            </a:r>
            <a:r>
              <a:rPr lang="en-US" sz="1200" dirty="0" err="1">
                <a:latin typeface="Trade Gothic Next LT Pro Lt" charset="0"/>
              </a:rPr>
              <a:t>ultrices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eget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fermentum</a:t>
            </a:r>
            <a:r>
              <a:rPr lang="en-US" sz="1200" dirty="0">
                <a:latin typeface="Trade Gothic Next LT Pro Lt" charset="0"/>
              </a:rPr>
              <a:t> vitae, </a:t>
            </a:r>
            <a:r>
              <a:rPr lang="en-US" sz="1200" dirty="0" err="1">
                <a:latin typeface="Trade Gothic Next LT Pro Lt" charset="0"/>
              </a:rPr>
              <a:t>gravida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nec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augue</a:t>
            </a:r>
            <a:r>
              <a:rPr lang="en-US" sz="1200" dirty="0">
                <a:latin typeface="Trade Gothic Next LT Pro Lt" charset="0"/>
              </a:rPr>
              <a:t>. </a:t>
            </a:r>
            <a:endParaRPr lang="en-GB" sz="1200" dirty="0">
              <a:latin typeface="Trade Gothic Next LT Pro Lt" charset="0"/>
            </a:endParaRPr>
          </a:p>
        </p:txBody>
      </p:sp>
      <p:sp>
        <p:nvSpPr>
          <p:cNvPr id="4" name="Title 5"/>
          <p:cNvSpPr txBox="1">
            <a:spLocks/>
          </p:cNvSpPr>
          <p:nvPr/>
        </p:nvSpPr>
        <p:spPr bwMode="auto">
          <a:xfrm>
            <a:off x="235353" y="1707468"/>
            <a:ext cx="3979166" cy="866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sz="3200" spc="-150" dirty="0">
                <a:solidFill>
                  <a:srgbClr val="FFFFFF"/>
                </a:solidFill>
                <a:latin typeface="Arial Black"/>
                <a:cs typeface="Arial Black"/>
              </a:rPr>
              <a:t>TITLE</a:t>
            </a:r>
            <a:r>
              <a:rPr lang="en-US" sz="3200" spc="-150" dirty="0">
                <a:solidFill>
                  <a:schemeClr val="accent3">
                    <a:lumMod val="75000"/>
                  </a:schemeClr>
                </a:solidFill>
                <a:latin typeface="Arial Black"/>
                <a:cs typeface="Arial Black"/>
              </a:rPr>
              <a:t> </a:t>
            </a:r>
            <a:r>
              <a:rPr lang="en-US" sz="3200" spc="-150" dirty="0" smtClean="0">
                <a:solidFill>
                  <a:srgbClr val="009640"/>
                </a:solidFill>
                <a:latin typeface="Arial Black"/>
                <a:cs typeface="Arial Black"/>
              </a:rPr>
              <a:t>HERE</a:t>
            </a:r>
            <a:endParaRPr lang="en-US" sz="3200" spc="-150" dirty="0">
              <a:solidFill>
                <a:srgbClr val="009640"/>
              </a:solidFill>
              <a:latin typeface="Arial Black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4040004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929481" y="2483441"/>
            <a:ext cx="4214519" cy="2193983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" name="Content Placeholder 2"/>
          <p:cNvSpPr txBox="1">
            <a:spLocks/>
          </p:cNvSpPr>
          <p:nvPr/>
        </p:nvSpPr>
        <p:spPr bwMode="auto">
          <a:xfrm>
            <a:off x="5159074" y="3572597"/>
            <a:ext cx="3590925" cy="11048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  <a:spcAft>
                <a:spcPts val="4800"/>
              </a:spcAft>
            </a:pPr>
            <a:r>
              <a:rPr lang="en-US" sz="1200" dirty="0" err="1">
                <a:latin typeface="Trade Gothic Next LT Pro Lt" charset="0"/>
              </a:rPr>
              <a:t>Lorem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ipsum</a:t>
            </a:r>
            <a:r>
              <a:rPr lang="en-US" sz="1200" dirty="0">
                <a:latin typeface="Trade Gothic Next LT Pro Lt" charset="0"/>
              </a:rPr>
              <a:t> dolor sit </a:t>
            </a:r>
            <a:r>
              <a:rPr lang="en-US" sz="1200" dirty="0" err="1">
                <a:latin typeface="Trade Gothic Next LT Pro Lt" charset="0"/>
              </a:rPr>
              <a:t>amet</a:t>
            </a:r>
            <a:r>
              <a:rPr lang="en-US" sz="1200" dirty="0">
                <a:latin typeface="Trade Gothic Next LT Pro Lt" charset="0"/>
              </a:rPr>
              <a:t>, </a:t>
            </a:r>
            <a:r>
              <a:rPr lang="en-US" sz="1200" dirty="0" err="1">
                <a:latin typeface="Trade Gothic Next LT Pro Lt" charset="0"/>
              </a:rPr>
              <a:t>consectetur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adipiscing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elit</a:t>
            </a:r>
            <a:r>
              <a:rPr lang="en-US" sz="1200" dirty="0">
                <a:latin typeface="Trade Gothic Next LT Pro Lt" charset="0"/>
              </a:rPr>
              <a:t>. </a:t>
            </a:r>
            <a:r>
              <a:rPr lang="en-US" sz="1200" dirty="0" err="1">
                <a:latin typeface="Trade Gothic Next LT Pro Lt" charset="0"/>
              </a:rPr>
              <a:t>Donec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ipsum</a:t>
            </a:r>
            <a:r>
              <a:rPr lang="en-US" sz="1200" dirty="0">
                <a:latin typeface="Trade Gothic Next LT Pro Lt" charset="0"/>
              </a:rPr>
              <a:t> ante, </a:t>
            </a:r>
            <a:r>
              <a:rPr lang="en-US" sz="1200" dirty="0" err="1">
                <a:latin typeface="Trade Gothic Next LT Pro Lt" charset="0"/>
              </a:rPr>
              <a:t>ultrices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eget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fermentum</a:t>
            </a:r>
            <a:r>
              <a:rPr lang="en-US" sz="1200" dirty="0">
                <a:latin typeface="Trade Gothic Next LT Pro Lt" charset="0"/>
              </a:rPr>
              <a:t> vitae, </a:t>
            </a:r>
            <a:r>
              <a:rPr lang="en-US" sz="1200" dirty="0" err="1">
                <a:latin typeface="Trade Gothic Next LT Pro Lt" charset="0"/>
              </a:rPr>
              <a:t>gravida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nec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augue</a:t>
            </a:r>
            <a:r>
              <a:rPr lang="en-US" sz="1200" dirty="0">
                <a:latin typeface="Trade Gothic Next LT Pro Lt" charset="0"/>
              </a:rPr>
              <a:t>. </a:t>
            </a:r>
            <a:endParaRPr lang="en-GB" sz="1200" dirty="0">
              <a:latin typeface="Trade Gothic Next LT Pro Lt" charset="0"/>
            </a:endParaRPr>
          </a:p>
        </p:txBody>
      </p:sp>
      <p:sp>
        <p:nvSpPr>
          <p:cNvPr id="4" name="Title 5"/>
          <p:cNvSpPr txBox="1">
            <a:spLocks/>
          </p:cNvSpPr>
          <p:nvPr/>
        </p:nvSpPr>
        <p:spPr bwMode="auto">
          <a:xfrm>
            <a:off x="5164834" y="2625588"/>
            <a:ext cx="5086350" cy="866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sz="3200" spc="-150" dirty="0">
                <a:solidFill>
                  <a:srgbClr val="FFFFFF"/>
                </a:solidFill>
                <a:latin typeface="Arial Black"/>
                <a:cs typeface="Arial Black"/>
              </a:rPr>
              <a:t>TITLE</a:t>
            </a:r>
            <a:r>
              <a:rPr lang="en-US" sz="3200" spc="-150" dirty="0">
                <a:solidFill>
                  <a:schemeClr val="accent3">
                    <a:lumMod val="75000"/>
                  </a:schemeClr>
                </a:solidFill>
                <a:latin typeface="Arial Black"/>
                <a:cs typeface="Arial Black"/>
              </a:rPr>
              <a:t> </a:t>
            </a:r>
            <a:r>
              <a:rPr lang="en-US" sz="3200" spc="-150" dirty="0" smtClean="0">
                <a:solidFill>
                  <a:srgbClr val="D8262E"/>
                </a:solidFill>
                <a:latin typeface="Arial Black"/>
                <a:cs typeface="Arial Black"/>
              </a:rPr>
              <a:t>HERE</a:t>
            </a:r>
            <a:endParaRPr lang="en-US" sz="3200" spc="-150" dirty="0">
              <a:solidFill>
                <a:srgbClr val="D8262E"/>
              </a:solidFill>
              <a:latin typeface="Arial Black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1638435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923721" y="1297509"/>
            <a:ext cx="4214519" cy="2193983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" name="Content Placeholder 2"/>
          <p:cNvSpPr txBox="1">
            <a:spLocks/>
          </p:cNvSpPr>
          <p:nvPr/>
        </p:nvSpPr>
        <p:spPr bwMode="auto">
          <a:xfrm>
            <a:off x="5153314" y="2386665"/>
            <a:ext cx="3590925" cy="11048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  <a:spcAft>
                <a:spcPts val="4800"/>
              </a:spcAft>
            </a:pPr>
            <a:r>
              <a:rPr lang="en-US" sz="1200" dirty="0" err="1">
                <a:latin typeface="Trade Gothic Next LT Pro Lt" charset="0"/>
              </a:rPr>
              <a:t>Lorem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ipsum</a:t>
            </a:r>
            <a:r>
              <a:rPr lang="en-US" sz="1200" dirty="0">
                <a:latin typeface="Trade Gothic Next LT Pro Lt" charset="0"/>
              </a:rPr>
              <a:t> dolor sit </a:t>
            </a:r>
            <a:r>
              <a:rPr lang="en-US" sz="1200" dirty="0" err="1">
                <a:latin typeface="Trade Gothic Next LT Pro Lt" charset="0"/>
              </a:rPr>
              <a:t>amet</a:t>
            </a:r>
            <a:r>
              <a:rPr lang="en-US" sz="1200" dirty="0">
                <a:latin typeface="Trade Gothic Next LT Pro Lt" charset="0"/>
              </a:rPr>
              <a:t>, </a:t>
            </a:r>
            <a:r>
              <a:rPr lang="en-US" sz="1200" dirty="0" err="1">
                <a:latin typeface="Trade Gothic Next LT Pro Lt" charset="0"/>
              </a:rPr>
              <a:t>consectetur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adipiscing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elit</a:t>
            </a:r>
            <a:r>
              <a:rPr lang="en-US" sz="1200" dirty="0">
                <a:latin typeface="Trade Gothic Next LT Pro Lt" charset="0"/>
              </a:rPr>
              <a:t>. </a:t>
            </a:r>
            <a:r>
              <a:rPr lang="en-US" sz="1200" dirty="0" err="1">
                <a:latin typeface="Trade Gothic Next LT Pro Lt" charset="0"/>
              </a:rPr>
              <a:t>Donec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ipsum</a:t>
            </a:r>
            <a:r>
              <a:rPr lang="en-US" sz="1200" dirty="0">
                <a:latin typeface="Trade Gothic Next LT Pro Lt" charset="0"/>
              </a:rPr>
              <a:t> ante, </a:t>
            </a:r>
            <a:r>
              <a:rPr lang="en-US" sz="1200" dirty="0" err="1">
                <a:latin typeface="Trade Gothic Next LT Pro Lt" charset="0"/>
              </a:rPr>
              <a:t>ultrices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eget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fermentum</a:t>
            </a:r>
            <a:r>
              <a:rPr lang="en-US" sz="1200" dirty="0">
                <a:latin typeface="Trade Gothic Next LT Pro Lt" charset="0"/>
              </a:rPr>
              <a:t> vitae, </a:t>
            </a:r>
            <a:r>
              <a:rPr lang="en-US" sz="1200" dirty="0" err="1">
                <a:latin typeface="Trade Gothic Next LT Pro Lt" charset="0"/>
              </a:rPr>
              <a:t>gravida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nec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augue</a:t>
            </a:r>
            <a:r>
              <a:rPr lang="en-US" sz="1200" dirty="0">
                <a:latin typeface="Trade Gothic Next LT Pro Lt" charset="0"/>
              </a:rPr>
              <a:t>. </a:t>
            </a:r>
            <a:endParaRPr lang="en-GB" sz="1200" dirty="0">
              <a:latin typeface="Trade Gothic Next LT Pro Lt" charset="0"/>
            </a:endParaRPr>
          </a:p>
        </p:txBody>
      </p:sp>
      <p:sp>
        <p:nvSpPr>
          <p:cNvPr id="4" name="Title 5"/>
          <p:cNvSpPr txBox="1">
            <a:spLocks/>
          </p:cNvSpPr>
          <p:nvPr/>
        </p:nvSpPr>
        <p:spPr bwMode="auto">
          <a:xfrm>
            <a:off x="5159074" y="1439656"/>
            <a:ext cx="5086350" cy="866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sz="3200" spc="-150" dirty="0">
                <a:solidFill>
                  <a:srgbClr val="FFFFFF"/>
                </a:solidFill>
                <a:latin typeface="Arial Black"/>
                <a:cs typeface="Arial Black"/>
              </a:rPr>
              <a:t>TITLE</a:t>
            </a:r>
            <a:r>
              <a:rPr lang="en-US" sz="3200" spc="-150" dirty="0">
                <a:solidFill>
                  <a:schemeClr val="accent3">
                    <a:lumMod val="75000"/>
                  </a:schemeClr>
                </a:solidFill>
                <a:latin typeface="Arial Black"/>
                <a:cs typeface="Arial Black"/>
              </a:rPr>
              <a:t> </a:t>
            </a:r>
            <a:r>
              <a:rPr lang="en-US" sz="3200" spc="-150" dirty="0" smtClean="0">
                <a:solidFill>
                  <a:srgbClr val="00A19A"/>
                </a:solidFill>
                <a:latin typeface="Arial Black"/>
                <a:cs typeface="Arial Black"/>
              </a:rPr>
              <a:t>HERE</a:t>
            </a:r>
            <a:endParaRPr lang="en-US" sz="3200" spc="-150" dirty="0">
              <a:solidFill>
                <a:srgbClr val="00A19A"/>
              </a:solidFill>
              <a:latin typeface="Arial Black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940144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931371" y="1856032"/>
            <a:ext cx="4214519" cy="2193983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" name="Content Placeholder 2"/>
          <p:cNvSpPr txBox="1">
            <a:spLocks/>
          </p:cNvSpPr>
          <p:nvPr/>
        </p:nvSpPr>
        <p:spPr bwMode="auto">
          <a:xfrm>
            <a:off x="5160964" y="2945188"/>
            <a:ext cx="3590925" cy="11048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  <a:spcAft>
                <a:spcPts val="4800"/>
              </a:spcAft>
            </a:pPr>
            <a:r>
              <a:rPr lang="en-US" sz="1200" dirty="0" err="1">
                <a:latin typeface="Trade Gothic Next LT Pro Lt" charset="0"/>
              </a:rPr>
              <a:t>Lorem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ipsum</a:t>
            </a:r>
            <a:r>
              <a:rPr lang="en-US" sz="1200" dirty="0">
                <a:latin typeface="Trade Gothic Next LT Pro Lt" charset="0"/>
              </a:rPr>
              <a:t> dolor sit </a:t>
            </a:r>
            <a:r>
              <a:rPr lang="en-US" sz="1200" dirty="0" err="1">
                <a:latin typeface="Trade Gothic Next LT Pro Lt" charset="0"/>
              </a:rPr>
              <a:t>amet</a:t>
            </a:r>
            <a:r>
              <a:rPr lang="en-US" sz="1200" dirty="0">
                <a:latin typeface="Trade Gothic Next LT Pro Lt" charset="0"/>
              </a:rPr>
              <a:t>, </a:t>
            </a:r>
            <a:r>
              <a:rPr lang="en-US" sz="1200" dirty="0" err="1">
                <a:latin typeface="Trade Gothic Next LT Pro Lt" charset="0"/>
              </a:rPr>
              <a:t>consectetur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adipiscing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elit</a:t>
            </a:r>
            <a:r>
              <a:rPr lang="en-US" sz="1200" dirty="0">
                <a:latin typeface="Trade Gothic Next LT Pro Lt" charset="0"/>
              </a:rPr>
              <a:t>. </a:t>
            </a:r>
            <a:r>
              <a:rPr lang="en-US" sz="1200" dirty="0" err="1">
                <a:latin typeface="Trade Gothic Next LT Pro Lt" charset="0"/>
              </a:rPr>
              <a:t>Donec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ipsum</a:t>
            </a:r>
            <a:r>
              <a:rPr lang="en-US" sz="1200" dirty="0">
                <a:latin typeface="Trade Gothic Next LT Pro Lt" charset="0"/>
              </a:rPr>
              <a:t> ante, </a:t>
            </a:r>
            <a:r>
              <a:rPr lang="en-US" sz="1200" dirty="0" err="1">
                <a:latin typeface="Trade Gothic Next LT Pro Lt" charset="0"/>
              </a:rPr>
              <a:t>ultrices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eget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fermentum</a:t>
            </a:r>
            <a:r>
              <a:rPr lang="en-US" sz="1200" dirty="0">
                <a:latin typeface="Trade Gothic Next LT Pro Lt" charset="0"/>
              </a:rPr>
              <a:t> vitae, </a:t>
            </a:r>
            <a:r>
              <a:rPr lang="en-US" sz="1200" dirty="0" err="1">
                <a:latin typeface="Trade Gothic Next LT Pro Lt" charset="0"/>
              </a:rPr>
              <a:t>gravida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nec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augue</a:t>
            </a:r>
            <a:r>
              <a:rPr lang="en-US" sz="1200" dirty="0">
                <a:latin typeface="Trade Gothic Next LT Pro Lt" charset="0"/>
              </a:rPr>
              <a:t>. </a:t>
            </a:r>
            <a:endParaRPr lang="en-GB" sz="1200" dirty="0">
              <a:latin typeface="Trade Gothic Next LT Pro Lt" charset="0"/>
            </a:endParaRPr>
          </a:p>
        </p:txBody>
      </p:sp>
      <p:sp>
        <p:nvSpPr>
          <p:cNvPr id="4" name="Title 5"/>
          <p:cNvSpPr txBox="1">
            <a:spLocks/>
          </p:cNvSpPr>
          <p:nvPr/>
        </p:nvSpPr>
        <p:spPr bwMode="auto">
          <a:xfrm>
            <a:off x="5166724" y="1998179"/>
            <a:ext cx="5086350" cy="866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sz="3200" spc="-150" dirty="0">
                <a:solidFill>
                  <a:srgbClr val="FFFFFF"/>
                </a:solidFill>
                <a:latin typeface="Arial Black"/>
                <a:cs typeface="Arial Black"/>
              </a:rPr>
              <a:t>TITLE</a:t>
            </a:r>
            <a:r>
              <a:rPr lang="en-US" sz="3200" spc="-150" dirty="0">
                <a:solidFill>
                  <a:schemeClr val="accent3">
                    <a:lumMod val="75000"/>
                  </a:schemeClr>
                </a:solidFill>
                <a:latin typeface="Arial Black"/>
                <a:cs typeface="Arial Black"/>
              </a:rPr>
              <a:t> </a:t>
            </a:r>
            <a:r>
              <a:rPr lang="en-US" sz="3200" spc="-150" dirty="0" smtClean="0">
                <a:solidFill>
                  <a:srgbClr val="D8262E"/>
                </a:solidFill>
                <a:latin typeface="Arial Black"/>
                <a:cs typeface="Arial Black"/>
              </a:rPr>
              <a:t>HERE</a:t>
            </a:r>
            <a:endParaRPr lang="en-US" sz="3200" spc="-150" dirty="0">
              <a:solidFill>
                <a:srgbClr val="D8262E"/>
              </a:solidFill>
              <a:latin typeface="Arial Black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610057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>
            <a:spLocks noChangeArrowheads="1"/>
          </p:cNvSpPr>
          <p:nvPr/>
        </p:nvSpPr>
        <p:spPr bwMode="auto">
          <a:xfrm>
            <a:off x="441879" y="695926"/>
            <a:ext cx="5199062" cy="5437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</a:pPr>
            <a:r>
              <a:rPr lang="en-GB" sz="3200" spc="-150" dirty="0" smtClean="0">
                <a:solidFill>
                  <a:srgbClr val="FFFFFF"/>
                </a:solidFill>
                <a:latin typeface="Arial Black" charset="0"/>
                <a:ea typeface="Arial Black" charset="0"/>
                <a:cs typeface="Arial Black" charset="0"/>
              </a:rPr>
              <a:t>CONTENTS</a:t>
            </a:r>
            <a:endParaRPr lang="en-GB" sz="3200" spc="-150" dirty="0">
              <a:solidFill>
                <a:srgbClr val="FFFFFF"/>
              </a:solidFill>
              <a:latin typeface="Arial Black" charset="0"/>
              <a:ea typeface="Arial Black" charset="0"/>
              <a:cs typeface="Arial Black" charset="0"/>
            </a:endParaRPr>
          </a:p>
        </p:txBody>
      </p:sp>
      <p:pic>
        <p:nvPicPr>
          <p:cNvPr id="5" name="Picture 1" descr="BULB_shutterstock_133871897_small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89538" y="1119188"/>
            <a:ext cx="3954462" cy="3765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469475" y="1384445"/>
            <a:ext cx="2606675" cy="2671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171450" indent="-171450" eaLnBrk="0" hangingPunct="0">
              <a:spcBef>
                <a:spcPct val="20000"/>
              </a:spcBef>
              <a:spcAft>
                <a:spcPts val="600"/>
              </a:spcAft>
              <a:buFont typeface="Arial" charset="0"/>
              <a:buChar char="•"/>
            </a:pPr>
            <a:r>
              <a:rPr lang="en-GB" sz="1400" dirty="0" smtClean="0">
                <a:latin typeface="Trade Gothic Next LT Pro Lt" charset="0"/>
              </a:rPr>
              <a:t>Definition</a:t>
            </a:r>
            <a:endParaRPr lang="en-GB" sz="1400" dirty="0">
              <a:latin typeface="Trade Gothic Next LT Pro Lt" charset="0"/>
            </a:endParaRPr>
          </a:p>
          <a:p>
            <a:pPr marL="171450" indent="-171450" eaLnBrk="0" hangingPunct="0">
              <a:spcBef>
                <a:spcPct val="20000"/>
              </a:spcBef>
              <a:spcAft>
                <a:spcPts val="600"/>
              </a:spcAft>
              <a:buFont typeface="Arial" charset="0"/>
              <a:buChar char="•"/>
            </a:pPr>
            <a:r>
              <a:rPr lang="en-GB" sz="1400" dirty="0" smtClean="0">
                <a:latin typeface="Trade Gothic Next LT Pro Lt" charset="0"/>
              </a:rPr>
              <a:t>Application to Home</a:t>
            </a:r>
            <a:endParaRPr lang="en-GB" sz="1400" dirty="0">
              <a:latin typeface="Trade Gothic Next LT Pro Lt" charset="0"/>
            </a:endParaRPr>
          </a:p>
          <a:p>
            <a:pPr marL="171450" indent="-171450" eaLnBrk="0" hangingPunct="0">
              <a:spcBef>
                <a:spcPct val="20000"/>
              </a:spcBef>
              <a:spcAft>
                <a:spcPts val="600"/>
              </a:spcAft>
              <a:buFont typeface="Arial" charset="0"/>
              <a:buChar char="•"/>
            </a:pPr>
            <a:r>
              <a:rPr lang="en-GB" sz="1400" dirty="0" smtClean="0">
                <a:latin typeface="Trade Gothic Next LT Pro Lt" charset="0"/>
              </a:rPr>
              <a:t>Application to Business</a:t>
            </a:r>
            <a:endParaRPr lang="en-GB" sz="1400" dirty="0">
              <a:latin typeface="Trade Gothic Next LT Pro Lt" charset="0"/>
            </a:endParaRPr>
          </a:p>
          <a:p>
            <a:pPr marL="171450" indent="-171450" eaLnBrk="0" hangingPunct="0">
              <a:spcBef>
                <a:spcPct val="20000"/>
              </a:spcBef>
              <a:spcAft>
                <a:spcPts val="600"/>
              </a:spcAft>
              <a:buFont typeface="Arial" charset="0"/>
              <a:buChar char="•"/>
            </a:pPr>
            <a:r>
              <a:rPr lang="en-GB" sz="1400" dirty="0" smtClean="0">
                <a:latin typeface="Trade Gothic Next LT Pro Lt" charset="0"/>
              </a:rPr>
              <a:t>Pros</a:t>
            </a:r>
            <a:endParaRPr lang="en-GB" sz="1400" dirty="0">
              <a:latin typeface="Trade Gothic Next LT Pro Lt" charset="0"/>
            </a:endParaRPr>
          </a:p>
          <a:p>
            <a:pPr marL="171450" indent="-171450" eaLnBrk="0" hangingPunct="0">
              <a:spcBef>
                <a:spcPct val="20000"/>
              </a:spcBef>
              <a:spcAft>
                <a:spcPts val="600"/>
              </a:spcAft>
              <a:buFont typeface="Arial" charset="0"/>
              <a:buChar char="•"/>
            </a:pPr>
            <a:r>
              <a:rPr lang="en-GB" sz="1400" dirty="0" smtClean="0">
                <a:latin typeface="Trade Gothic Next LT Pro Lt" charset="0"/>
              </a:rPr>
              <a:t>Cons</a:t>
            </a:r>
            <a:endParaRPr lang="en-GB" sz="1400" dirty="0" smtClean="0">
              <a:latin typeface="Trade Gothic Next LT Pro Lt" charset="0"/>
            </a:endParaRPr>
          </a:p>
          <a:p>
            <a:pPr marL="171450" indent="-171450" eaLnBrk="0" hangingPunct="0">
              <a:spcBef>
                <a:spcPct val="20000"/>
              </a:spcBef>
              <a:buFont typeface="Arial" charset="0"/>
              <a:buChar char="•"/>
            </a:pPr>
            <a:endParaRPr lang="en-US" sz="1400" dirty="0" smtClean="0">
              <a:latin typeface="Trade Gothic Next LT Pro Lt" charset="0"/>
            </a:endParaRPr>
          </a:p>
          <a:p>
            <a:pPr marL="171450" indent="-171450" eaLnBrk="0" hangingPunct="0">
              <a:spcBef>
                <a:spcPct val="20000"/>
              </a:spcBef>
              <a:buFont typeface="Arial" charset="0"/>
              <a:buChar char="•"/>
            </a:pPr>
            <a:endParaRPr lang="en-US" sz="1400" dirty="0">
              <a:latin typeface="Trade Gothic Next LT Pro L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0656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9" descr="14.01.14_CEDAR_0200EDITED_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29075" y="533269"/>
            <a:ext cx="4672013" cy="4603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441879" y="695926"/>
            <a:ext cx="5199062" cy="5437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</a:pPr>
            <a:r>
              <a:rPr lang="en-GB" sz="3200" spc="-150" dirty="0" smtClean="0">
                <a:latin typeface="Arial Black" charset="0"/>
                <a:ea typeface="Arial Black" charset="0"/>
                <a:cs typeface="Arial Black" charset="0"/>
              </a:rPr>
              <a:t>TITLE</a:t>
            </a:r>
            <a:r>
              <a:rPr lang="en-GB" sz="3200" spc="-150" dirty="0" smtClean="0">
                <a:solidFill>
                  <a:srgbClr val="009EE2"/>
                </a:solidFill>
                <a:latin typeface="Arial Black" charset="0"/>
                <a:ea typeface="Arial Black" charset="0"/>
                <a:cs typeface="Arial Black" charset="0"/>
              </a:rPr>
              <a:t> HERE </a:t>
            </a:r>
            <a:endParaRPr lang="en-GB" sz="3200" spc="-150" dirty="0">
              <a:solidFill>
                <a:srgbClr val="FFFFFF"/>
              </a:solidFill>
              <a:latin typeface="Arial Black" charset="0"/>
              <a:ea typeface="Arial Black" charset="0"/>
              <a:cs typeface="Arial Black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487667" y="1301515"/>
            <a:ext cx="3590925" cy="2671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  <a:spcAft>
                <a:spcPts val="1200"/>
              </a:spcAft>
            </a:pPr>
            <a:r>
              <a:rPr lang="en-US" sz="1200" dirty="0" err="1">
                <a:latin typeface="Trade Gothic Next LT Pro Lt" charset="0"/>
              </a:rPr>
              <a:t>Lorem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ipsum</a:t>
            </a:r>
            <a:r>
              <a:rPr lang="en-US" sz="1200" dirty="0">
                <a:latin typeface="Trade Gothic Next LT Pro Lt" charset="0"/>
              </a:rPr>
              <a:t> dolor sit </a:t>
            </a:r>
            <a:r>
              <a:rPr lang="en-US" sz="1200" dirty="0" err="1">
                <a:latin typeface="Trade Gothic Next LT Pro Lt" charset="0"/>
              </a:rPr>
              <a:t>amet</a:t>
            </a:r>
            <a:r>
              <a:rPr lang="en-US" sz="1200" dirty="0">
                <a:latin typeface="Trade Gothic Next LT Pro Lt" charset="0"/>
              </a:rPr>
              <a:t>, </a:t>
            </a:r>
            <a:r>
              <a:rPr lang="en-US" sz="1200" dirty="0" err="1">
                <a:latin typeface="Trade Gothic Next LT Pro Lt" charset="0"/>
              </a:rPr>
              <a:t>consectetur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adipiscing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elit</a:t>
            </a:r>
            <a:r>
              <a:rPr lang="en-US" sz="1200" dirty="0">
                <a:latin typeface="Trade Gothic Next LT Pro Lt" charset="0"/>
              </a:rPr>
              <a:t>. </a:t>
            </a:r>
            <a:r>
              <a:rPr lang="en-US" sz="1200" dirty="0" err="1">
                <a:latin typeface="Trade Gothic Next LT Pro Lt" charset="0"/>
              </a:rPr>
              <a:t>Donec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ipsum</a:t>
            </a:r>
            <a:r>
              <a:rPr lang="en-US" sz="1200" dirty="0">
                <a:latin typeface="Trade Gothic Next LT Pro Lt" charset="0"/>
              </a:rPr>
              <a:t> ante, </a:t>
            </a:r>
            <a:r>
              <a:rPr lang="en-US" sz="1200" dirty="0" err="1">
                <a:latin typeface="Trade Gothic Next LT Pro Lt" charset="0"/>
              </a:rPr>
              <a:t>ultrices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eget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fermentum</a:t>
            </a:r>
            <a:r>
              <a:rPr lang="en-US" sz="1200" dirty="0">
                <a:latin typeface="Trade Gothic Next LT Pro Lt" charset="0"/>
              </a:rPr>
              <a:t> vitae, </a:t>
            </a:r>
            <a:r>
              <a:rPr lang="en-US" sz="1200" dirty="0" err="1">
                <a:latin typeface="Trade Gothic Next LT Pro Lt" charset="0"/>
              </a:rPr>
              <a:t>gravida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nec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augue</a:t>
            </a:r>
            <a:r>
              <a:rPr lang="en-US" sz="1200" dirty="0">
                <a:latin typeface="Trade Gothic Next LT Pro Lt" charset="0"/>
              </a:rPr>
              <a:t>. </a:t>
            </a:r>
            <a:r>
              <a:rPr lang="en-US" sz="1200" dirty="0" err="1">
                <a:latin typeface="Trade Gothic Next LT Pro Lt" charset="0"/>
              </a:rPr>
              <a:t>Lorem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ipsum</a:t>
            </a:r>
            <a:r>
              <a:rPr lang="en-US" sz="1200" dirty="0">
                <a:latin typeface="Trade Gothic Next LT Pro Lt" charset="0"/>
              </a:rPr>
              <a:t> dolor sit </a:t>
            </a:r>
            <a:r>
              <a:rPr lang="en-US" sz="1200" dirty="0" err="1">
                <a:latin typeface="Trade Gothic Next LT Pro Lt" charset="0"/>
              </a:rPr>
              <a:t>amet</a:t>
            </a:r>
            <a:r>
              <a:rPr lang="en-US" sz="1200" dirty="0">
                <a:latin typeface="Trade Gothic Next LT Pro Lt" charset="0"/>
              </a:rPr>
              <a:t>, </a:t>
            </a:r>
            <a:r>
              <a:rPr lang="en-US" sz="1200" dirty="0" err="1">
                <a:latin typeface="Trade Gothic Next LT Pro Lt" charset="0"/>
              </a:rPr>
              <a:t>consectetur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adipiscing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elit</a:t>
            </a:r>
            <a:r>
              <a:rPr lang="en-US" sz="1200" dirty="0">
                <a:latin typeface="Trade Gothic Next LT Pro Lt" charset="0"/>
              </a:rPr>
              <a:t>. </a:t>
            </a:r>
            <a:r>
              <a:rPr lang="en-US" sz="1200" dirty="0" err="1">
                <a:latin typeface="Trade Gothic Next LT Pro Lt" charset="0"/>
              </a:rPr>
              <a:t>Donec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ipsum</a:t>
            </a:r>
            <a:r>
              <a:rPr lang="en-US" sz="1200" dirty="0">
                <a:latin typeface="Trade Gothic Next LT Pro Lt" charset="0"/>
              </a:rPr>
              <a:t> ante, </a:t>
            </a:r>
            <a:r>
              <a:rPr lang="en-US" sz="1200" dirty="0" err="1">
                <a:latin typeface="Trade Gothic Next LT Pro Lt" charset="0"/>
              </a:rPr>
              <a:t>ultrices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eget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fermentum</a:t>
            </a:r>
            <a:r>
              <a:rPr lang="en-US" sz="1200" dirty="0">
                <a:latin typeface="Trade Gothic Next LT Pro Lt" charset="0"/>
              </a:rPr>
              <a:t> vitae, </a:t>
            </a:r>
            <a:r>
              <a:rPr lang="en-US" sz="1200" dirty="0" err="1">
                <a:latin typeface="Trade Gothic Next LT Pro Lt" charset="0"/>
              </a:rPr>
              <a:t>gravida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nec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augue</a:t>
            </a:r>
            <a:r>
              <a:rPr lang="en-US" sz="1200" dirty="0">
                <a:latin typeface="Trade Gothic Next LT Pro Lt" charset="0"/>
              </a:rPr>
              <a:t>. </a:t>
            </a:r>
            <a:r>
              <a:rPr lang="en-US" sz="1200" dirty="0" err="1">
                <a:latin typeface="Trade Gothic Next LT Pro Lt" charset="0"/>
              </a:rPr>
              <a:t>Lorem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ipsum</a:t>
            </a:r>
            <a:r>
              <a:rPr lang="en-US" sz="1200" dirty="0">
                <a:latin typeface="Trade Gothic Next LT Pro Lt" charset="0"/>
              </a:rPr>
              <a:t> dolor sit </a:t>
            </a:r>
            <a:r>
              <a:rPr lang="en-US" sz="1200" dirty="0" err="1">
                <a:latin typeface="Trade Gothic Next LT Pro Lt" charset="0"/>
              </a:rPr>
              <a:t>amet</a:t>
            </a:r>
            <a:r>
              <a:rPr lang="en-US" sz="1200" dirty="0">
                <a:latin typeface="Trade Gothic Next LT Pro Lt" charset="0"/>
              </a:rPr>
              <a:t>, </a:t>
            </a:r>
            <a:r>
              <a:rPr lang="en-US" sz="1200" dirty="0" err="1">
                <a:latin typeface="Trade Gothic Next LT Pro Lt" charset="0"/>
              </a:rPr>
              <a:t>consectetur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adipiscing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elit</a:t>
            </a:r>
            <a:r>
              <a:rPr lang="en-US" sz="1200" dirty="0">
                <a:latin typeface="Trade Gothic Next LT Pro Lt" charset="0"/>
              </a:rPr>
              <a:t>. </a:t>
            </a:r>
            <a:r>
              <a:rPr lang="en-US" sz="1200" dirty="0" err="1">
                <a:latin typeface="Trade Gothic Next LT Pro Lt" charset="0"/>
              </a:rPr>
              <a:t>Donec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ipsum</a:t>
            </a:r>
            <a:r>
              <a:rPr lang="en-US" sz="1200" dirty="0">
                <a:latin typeface="Trade Gothic Next LT Pro Lt" charset="0"/>
              </a:rPr>
              <a:t> ante, </a:t>
            </a:r>
            <a:r>
              <a:rPr lang="en-US" sz="1200" dirty="0" err="1">
                <a:latin typeface="Trade Gothic Next LT Pro Lt" charset="0"/>
              </a:rPr>
              <a:t>ultrices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eget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fermentum</a:t>
            </a:r>
            <a:r>
              <a:rPr lang="en-US" sz="1200" dirty="0">
                <a:latin typeface="Trade Gothic Next LT Pro Lt" charset="0"/>
              </a:rPr>
              <a:t> vitae, </a:t>
            </a:r>
            <a:r>
              <a:rPr lang="en-US" sz="1200" dirty="0" err="1">
                <a:latin typeface="Trade Gothic Next LT Pro Lt" charset="0"/>
              </a:rPr>
              <a:t>gravida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nec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augue</a:t>
            </a:r>
            <a:r>
              <a:rPr lang="en-US" sz="1200" dirty="0">
                <a:latin typeface="Trade Gothic Next LT Pro Lt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231124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565150"/>
            <a:ext cx="7948613" cy="1919288"/>
          </a:xfrm>
          <a:prstGeom prst="rect">
            <a:avLst/>
          </a:prstGeom>
          <a:solidFill>
            <a:srgbClr val="D8262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D8262E"/>
              </a:solidFill>
            </a:endParaRPr>
          </a:p>
        </p:txBody>
      </p:sp>
      <p:sp>
        <p:nvSpPr>
          <p:cNvPr id="3" name="Title 1"/>
          <p:cNvSpPr txBox="1">
            <a:spLocks/>
          </p:cNvSpPr>
          <p:nvPr/>
        </p:nvSpPr>
        <p:spPr bwMode="auto">
          <a:xfrm>
            <a:off x="487020" y="2640014"/>
            <a:ext cx="2843212" cy="23255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>
              <a:spcAft>
                <a:spcPts val="400"/>
              </a:spcAft>
            </a:pPr>
            <a:r>
              <a:rPr lang="en-US" sz="1000" dirty="0" err="1">
                <a:solidFill>
                  <a:srgbClr val="D8262E"/>
                </a:solidFill>
                <a:latin typeface="Trade Gothic Next LT Pro Lt" charset="0"/>
              </a:rPr>
              <a:t>Lorem</a:t>
            </a:r>
            <a:r>
              <a:rPr lang="en-US" sz="1000" dirty="0">
                <a:solidFill>
                  <a:srgbClr val="D8262E"/>
                </a:solidFill>
                <a:latin typeface="Trade Gothic Next LT Pro Lt" charset="0"/>
              </a:rPr>
              <a:t> </a:t>
            </a:r>
            <a:r>
              <a:rPr lang="en-US" sz="1000" dirty="0" err="1">
                <a:solidFill>
                  <a:srgbClr val="D8262E"/>
                </a:solidFill>
                <a:latin typeface="Trade Gothic Next LT Pro Lt" charset="0"/>
              </a:rPr>
              <a:t>ipsum</a:t>
            </a:r>
            <a:r>
              <a:rPr lang="en-US" sz="1000" dirty="0">
                <a:solidFill>
                  <a:srgbClr val="D8262E"/>
                </a:solidFill>
                <a:latin typeface="Trade Gothic Next LT Pro Lt" charset="0"/>
              </a:rPr>
              <a:t> </a:t>
            </a:r>
          </a:p>
          <a:p>
            <a:r>
              <a:rPr lang="en-US" sz="1000" dirty="0">
                <a:latin typeface="Trade Gothic Next LT Pro Lt" charset="0"/>
              </a:rPr>
              <a:t>D</a:t>
            </a:r>
            <a:r>
              <a:rPr lang="en-US" sz="1000" dirty="0" smtClean="0">
                <a:latin typeface="Trade Gothic Next LT Pro Lt" charset="0"/>
              </a:rPr>
              <a:t>olor </a:t>
            </a:r>
            <a:r>
              <a:rPr lang="en-US" sz="1000" dirty="0">
                <a:latin typeface="Trade Gothic Next LT Pro Lt" charset="0"/>
              </a:rPr>
              <a:t>sit </a:t>
            </a:r>
            <a:r>
              <a:rPr lang="en-US" sz="1000" dirty="0" err="1">
                <a:latin typeface="Trade Gothic Next LT Pro Lt" charset="0"/>
              </a:rPr>
              <a:t>amet</a:t>
            </a:r>
            <a:r>
              <a:rPr lang="en-US" sz="1000" dirty="0">
                <a:latin typeface="Trade Gothic Next LT Pro Lt" charset="0"/>
              </a:rPr>
              <a:t>, </a:t>
            </a:r>
            <a:r>
              <a:rPr lang="en-US" sz="1000" dirty="0" err="1">
                <a:latin typeface="Trade Gothic Next LT Pro Lt" charset="0"/>
              </a:rPr>
              <a:t>consectetur</a:t>
            </a:r>
            <a:r>
              <a:rPr lang="en-US" sz="1000" dirty="0">
                <a:latin typeface="Trade Gothic Next LT Pro Lt" charset="0"/>
              </a:rPr>
              <a:t> </a:t>
            </a:r>
            <a:r>
              <a:rPr lang="en-US" sz="1000" dirty="0" err="1">
                <a:latin typeface="Trade Gothic Next LT Pro Lt" charset="0"/>
              </a:rPr>
              <a:t>adipiscing</a:t>
            </a:r>
            <a:r>
              <a:rPr lang="en-US" sz="1000" dirty="0">
                <a:latin typeface="Trade Gothic Next LT Pro Lt" charset="0"/>
              </a:rPr>
              <a:t> </a:t>
            </a:r>
            <a:r>
              <a:rPr lang="en-US" sz="1000" dirty="0" err="1">
                <a:latin typeface="Trade Gothic Next LT Pro Lt" charset="0"/>
              </a:rPr>
              <a:t>elit</a:t>
            </a:r>
            <a:r>
              <a:rPr lang="en-US" sz="1000" dirty="0">
                <a:latin typeface="Trade Gothic Next LT Pro Lt" charset="0"/>
              </a:rPr>
              <a:t>. </a:t>
            </a:r>
            <a:r>
              <a:rPr lang="en-US" sz="1000" dirty="0" err="1">
                <a:latin typeface="Trade Gothic Next LT Pro Lt" charset="0"/>
              </a:rPr>
              <a:t>Donec</a:t>
            </a:r>
            <a:r>
              <a:rPr lang="en-US" sz="1000" dirty="0">
                <a:latin typeface="Trade Gothic Next LT Pro Lt" charset="0"/>
              </a:rPr>
              <a:t> </a:t>
            </a:r>
            <a:r>
              <a:rPr lang="en-US" sz="1000" dirty="0" err="1">
                <a:latin typeface="Trade Gothic Next LT Pro Lt" charset="0"/>
              </a:rPr>
              <a:t>ipsum</a:t>
            </a:r>
            <a:r>
              <a:rPr lang="en-US" sz="1000" dirty="0">
                <a:latin typeface="Trade Gothic Next LT Pro Lt" charset="0"/>
              </a:rPr>
              <a:t> ante, </a:t>
            </a:r>
            <a:r>
              <a:rPr lang="en-US" sz="1000" dirty="0" err="1">
                <a:latin typeface="Trade Gothic Next LT Pro Lt" charset="0"/>
              </a:rPr>
              <a:t>ultrices</a:t>
            </a:r>
            <a:r>
              <a:rPr lang="en-US" sz="1000" dirty="0">
                <a:latin typeface="Trade Gothic Next LT Pro Lt" charset="0"/>
              </a:rPr>
              <a:t> </a:t>
            </a:r>
            <a:r>
              <a:rPr lang="en-US" sz="1000" dirty="0" err="1">
                <a:latin typeface="Trade Gothic Next LT Pro Lt" charset="0"/>
              </a:rPr>
              <a:t>eget</a:t>
            </a:r>
            <a:r>
              <a:rPr lang="en-US" sz="1000" dirty="0">
                <a:latin typeface="Trade Gothic Next LT Pro Lt" charset="0"/>
              </a:rPr>
              <a:t> </a:t>
            </a:r>
            <a:r>
              <a:rPr lang="en-US" sz="1000" dirty="0" err="1">
                <a:latin typeface="Trade Gothic Next LT Pro Lt" charset="0"/>
              </a:rPr>
              <a:t>fermentum</a:t>
            </a:r>
            <a:r>
              <a:rPr lang="en-US" sz="1000" dirty="0">
                <a:latin typeface="Trade Gothic Next LT Pro Lt" charset="0"/>
              </a:rPr>
              <a:t> vitae, </a:t>
            </a:r>
            <a:r>
              <a:rPr lang="en-US" sz="1000" dirty="0" err="1">
                <a:latin typeface="Trade Gothic Next LT Pro Lt" charset="0"/>
              </a:rPr>
              <a:t>gravida</a:t>
            </a:r>
            <a:r>
              <a:rPr lang="en-US" sz="1000" dirty="0">
                <a:latin typeface="Trade Gothic Next LT Pro Lt" charset="0"/>
              </a:rPr>
              <a:t> </a:t>
            </a:r>
            <a:r>
              <a:rPr lang="en-US" sz="1000" dirty="0" err="1">
                <a:latin typeface="Trade Gothic Next LT Pro Lt" charset="0"/>
              </a:rPr>
              <a:t>nec</a:t>
            </a:r>
            <a:r>
              <a:rPr lang="en-US" sz="1000" dirty="0">
                <a:latin typeface="Trade Gothic Next LT Pro Lt" charset="0"/>
              </a:rPr>
              <a:t> </a:t>
            </a:r>
            <a:r>
              <a:rPr lang="en-US" sz="1000" dirty="0" err="1">
                <a:latin typeface="Trade Gothic Next LT Pro Lt" charset="0"/>
              </a:rPr>
              <a:t>augue</a:t>
            </a:r>
            <a:r>
              <a:rPr lang="en-US" sz="1000" dirty="0">
                <a:latin typeface="Trade Gothic Next LT Pro Lt" charset="0"/>
              </a:rPr>
              <a:t>. </a:t>
            </a:r>
            <a:r>
              <a:rPr lang="en-US" sz="1000" dirty="0" err="1">
                <a:latin typeface="Trade Gothic Next LT Pro Lt" charset="0"/>
              </a:rPr>
              <a:t>Lorem</a:t>
            </a:r>
            <a:r>
              <a:rPr lang="en-US" sz="1000" dirty="0">
                <a:latin typeface="Trade Gothic Next LT Pro Lt" charset="0"/>
              </a:rPr>
              <a:t> </a:t>
            </a:r>
            <a:r>
              <a:rPr lang="en-US" sz="1000" dirty="0" err="1">
                <a:latin typeface="Trade Gothic Next LT Pro Lt" charset="0"/>
              </a:rPr>
              <a:t>ipsum</a:t>
            </a:r>
            <a:r>
              <a:rPr lang="en-US" sz="1000" dirty="0">
                <a:latin typeface="Trade Gothic Next LT Pro Lt" charset="0"/>
              </a:rPr>
              <a:t> dolor sit </a:t>
            </a:r>
            <a:r>
              <a:rPr lang="en-US" sz="1000" dirty="0" err="1">
                <a:latin typeface="Trade Gothic Next LT Pro Lt" charset="0"/>
              </a:rPr>
              <a:t>amet</a:t>
            </a:r>
            <a:r>
              <a:rPr lang="en-US" sz="1000" dirty="0">
                <a:latin typeface="Trade Gothic Next LT Pro Lt" charset="0"/>
              </a:rPr>
              <a:t>, </a:t>
            </a:r>
            <a:r>
              <a:rPr lang="en-US" sz="1000" dirty="0" err="1">
                <a:latin typeface="Trade Gothic Next LT Pro Lt" charset="0"/>
              </a:rPr>
              <a:t>consectetur</a:t>
            </a:r>
            <a:r>
              <a:rPr lang="en-US" sz="1000" dirty="0">
                <a:latin typeface="Trade Gothic Next LT Pro Lt" charset="0"/>
              </a:rPr>
              <a:t> </a:t>
            </a:r>
            <a:r>
              <a:rPr lang="en-US" sz="1000" dirty="0" err="1">
                <a:latin typeface="Trade Gothic Next LT Pro Lt" charset="0"/>
              </a:rPr>
              <a:t>adipiscing</a:t>
            </a:r>
            <a:r>
              <a:rPr lang="en-US" sz="1000" dirty="0">
                <a:latin typeface="Trade Gothic Next LT Pro Lt" charset="0"/>
              </a:rPr>
              <a:t> </a:t>
            </a:r>
            <a:r>
              <a:rPr lang="en-US" sz="1000" dirty="0" err="1">
                <a:latin typeface="Trade Gothic Next LT Pro Lt" charset="0"/>
              </a:rPr>
              <a:t>elit</a:t>
            </a:r>
            <a:r>
              <a:rPr lang="en-US" sz="1000" dirty="0">
                <a:latin typeface="Trade Gothic Next LT Pro Lt" charset="0"/>
              </a:rPr>
              <a:t>. </a:t>
            </a:r>
            <a:r>
              <a:rPr lang="en-US" sz="1000" dirty="0" err="1">
                <a:latin typeface="Trade Gothic Next LT Pro Lt" charset="0"/>
              </a:rPr>
              <a:t>Donec</a:t>
            </a:r>
            <a:r>
              <a:rPr lang="en-US" sz="1000" dirty="0">
                <a:latin typeface="Trade Gothic Next LT Pro Lt" charset="0"/>
              </a:rPr>
              <a:t> </a:t>
            </a:r>
            <a:r>
              <a:rPr lang="en-US" sz="1000" dirty="0" err="1">
                <a:latin typeface="Trade Gothic Next LT Pro Lt" charset="0"/>
              </a:rPr>
              <a:t>ipsum</a:t>
            </a:r>
            <a:r>
              <a:rPr lang="en-US" sz="1000" dirty="0">
                <a:latin typeface="Trade Gothic Next LT Pro Lt" charset="0"/>
              </a:rPr>
              <a:t> ante, </a:t>
            </a:r>
            <a:r>
              <a:rPr lang="en-US" sz="1000" dirty="0" err="1">
                <a:latin typeface="Trade Gothic Next LT Pro Lt" charset="0"/>
              </a:rPr>
              <a:t>ultrices</a:t>
            </a:r>
            <a:r>
              <a:rPr lang="en-US" sz="1000" dirty="0">
                <a:latin typeface="Trade Gothic Next LT Pro Lt" charset="0"/>
              </a:rPr>
              <a:t> </a:t>
            </a:r>
            <a:r>
              <a:rPr lang="en-US" sz="1000" dirty="0" err="1">
                <a:latin typeface="Trade Gothic Next LT Pro Lt" charset="0"/>
              </a:rPr>
              <a:t>eget</a:t>
            </a:r>
            <a:r>
              <a:rPr lang="en-US" sz="1000" dirty="0">
                <a:latin typeface="Trade Gothic Next LT Pro Lt" charset="0"/>
              </a:rPr>
              <a:t> </a:t>
            </a:r>
            <a:r>
              <a:rPr lang="en-US" sz="1000" dirty="0" err="1">
                <a:latin typeface="Trade Gothic Next LT Pro Lt" charset="0"/>
              </a:rPr>
              <a:t>fermentum</a:t>
            </a:r>
            <a:r>
              <a:rPr lang="en-US" sz="1000" dirty="0">
                <a:latin typeface="Trade Gothic Next LT Pro Lt" charset="0"/>
              </a:rPr>
              <a:t> vitae, </a:t>
            </a:r>
            <a:r>
              <a:rPr lang="en-US" sz="1000" dirty="0" err="1">
                <a:latin typeface="Trade Gothic Next LT Pro Lt" charset="0"/>
              </a:rPr>
              <a:t>gravida</a:t>
            </a:r>
            <a:r>
              <a:rPr lang="en-US" sz="1000" dirty="0">
                <a:latin typeface="Trade Gothic Next LT Pro Lt" charset="0"/>
              </a:rPr>
              <a:t> </a:t>
            </a:r>
            <a:r>
              <a:rPr lang="en-US" sz="1000" dirty="0" err="1">
                <a:latin typeface="Trade Gothic Next LT Pro Lt" charset="0"/>
              </a:rPr>
              <a:t>nec</a:t>
            </a:r>
            <a:r>
              <a:rPr lang="en-US" sz="1000" dirty="0">
                <a:latin typeface="Trade Gothic Next LT Pro Lt" charset="0"/>
              </a:rPr>
              <a:t> </a:t>
            </a:r>
            <a:r>
              <a:rPr lang="en-US" sz="1000" dirty="0" err="1">
                <a:latin typeface="Trade Gothic Next LT Pro Lt" charset="0"/>
              </a:rPr>
              <a:t>augue</a:t>
            </a:r>
            <a:r>
              <a:rPr lang="en-US" sz="1000" dirty="0">
                <a:latin typeface="Trade Gothic Next LT Pro Lt" charset="0"/>
              </a:rPr>
              <a:t>. </a:t>
            </a:r>
          </a:p>
          <a:p>
            <a:endParaRPr lang="en-US" sz="1000" dirty="0">
              <a:solidFill>
                <a:srgbClr val="009FE3"/>
              </a:solidFill>
              <a:latin typeface="Trade Gothic Next LT Pro Lt" charset="0"/>
            </a:endParaRPr>
          </a:p>
          <a:p>
            <a:pPr>
              <a:spcAft>
                <a:spcPts val="400"/>
              </a:spcAft>
            </a:pPr>
            <a:r>
              <a:rPr lang="en-US" sz="1000" dirty="0" err="1">
                <a:solidFill>
                  <a:srgbClr val="D8262E"/>
                </a:solidFill>
                <a:latin typeface="Trade Gothic Next LT Pro Lt" charset="0"/>
              </a:rPr>
              <a:t>Lorem</a:t>
            </a:r>
            <a:r>
              <a:rPr lang="en-US" sz="1000" dirty="0">
                <a:solidFill>
                  <a:srgbClr val="D8262E"/>
                </a:solidFill>
                <a:latin typeface="Trade Gothic Next LT Pro Lt" charset="0"/>
              </a:rPr>
              <a:t> </a:t>
            </a:r>
            <a:r>
              <a:rPr lang="en-US" sz="1000" dirty="0" err="1">
                <a:solidFill>
                  <a:srgbClr val="D8262E"/>
                </a:solidFill>
                <a:latin typeface="Trade Gothic Next LT Pro Lt" charset="0"/>
              </a:rPr>
              <a:t>ipsum</a:t>
            </a:r>
            <a:r>
              <a:rPr lang="en-US" sz="1000" dirty="0">
                <a:solidFill>
                  <a:srgbClr val="D8262E"/>
                </a:solidFill>
                <a:latin typeface="Trade Gothic Next LT Pro Lt" charset="0"/>
              </a:rPr>
              <a:t> </a:t>
            </a:r>
            <a:endParaRPr lang="en-GB" sz="1000" dirty="0">
              <a:solidFill>
                <a:srgbClr val="009FE3"/>
              </a:solidFill>
              <a:latin typeface="Trade Gothic Next LT Pro Lt" charset="0"/>
            </a:endParaRPr>
          </a:p>
          <a:p>
            <a:r>
              <a:rPr lang="en-US" sz="1000" dirty="0" err="1">
                <a:latin typeface="Trade Gothic Next LT Pro Lt" charset="0"/>
              </a:rPr>
              <a:t>Lorem</a:t>
            </a:r>
            <a:r>
              <a:rPr lang="en-US" sz="1000" dirty="0">
                <a:latin typeface="Trade Gothic Next LT Pro Lt" charset="0"/>
              </a:rPr>
              <a:t> </a:t>
            </a:r>
            <a:r>
              <a:rPr lang="en-US" sz="1000" dirty="0" err="1">
                <a:latin typeface="Trade Gothic Next LT Pro Lt" charset="0"/>
              </a:rPr>
              <a:t>ipsum</a:t>
            </a:r>
            <a:r>
              <a:rPr lang="en-US" sz="1000" dirty="0">
                <a:latin typeface="Trade Gothic Next LT Pro Lt" charset="0"/>
              </a:rPr>
              <a:t> dolor sit </a:t>
            </a:r>
            <a:r>
              <a:rPr lang="en-US" sz="1000" dirty="0" err="1">
                <a:latin typeface="Trade Gothic Next LT Pro Lt" charset="0"/>
              </a:rPr>
              <a:t>amet</a:t>
            </a:r>
            <a:r>
              <a:rPr lang="en-US" sz="1000" dirty="0">
                <a:latin typeface="Trade Gothic Next LT Pro Lt" charset="0"/>
              </a:rPr>
              <a:t>, </a:t>
            </a:r>
            <a:r>
              <a:rPr lang="en-US" sz="1000" dirty="0" err="1">
                <a:latin typeface="Trade Gothic Next LT Pro Lt" charset="0"/>
              </a:rPr>
              <a:t>consectetur</a:t>
            </a:r>
            <a:r>
              <a:rPr lang="en-US" sz="1000" dirty="0">
                <a:latin typeface="Trade Gothic Next LT Pro Lt" charset="0"/>
              </a:rPr>
              <a:t> </a:t>
            </a:r>
            <a:r>
              <a:rPr lang="en-US" sz="1000" dirty="0" err="1">
                <a:latin typeface="Trade Gothic Next LT Pro Lt" charset="0"/>
              </a:rPr>
              <a:t>adipiscing</a:t>
            </a:r>
            <a:r>
              <a:rPr lang="en-US" sz="1000" dirty="0">
                <a:latin typeface="Trade Gothic Next LT Pro Lt" charset="0"/>
              </a:rPr>
              <a:t> </a:t>
            </a:r>
            <a:r>
              <a:rPr lang="en-US" sz="1000" dirty="0" err="1">
                <a:latin typeface="Trade Gothic Next LT Pro Lt" charset="0"/>
              </a:rPr>
              <a:t>elit</a:t>
            </a:r>
            <a:r>
              <a:rPr lang="en-US" sz="1000" dirty="0">
                <a:latin typeface="Trade Gothic Next LT Pro Lt" charset="0"/>
              </a:rPr>
              <a:t>. </a:t>
            </a:r>
            <a:r>
              <a:rPr lang="en-US" sz="1000" dirty="0" err="1">
                <a:latin typeface="Trade Gothic Next LT Pro Lt" charset="0"/>
              </a:rPr>
              <a:t>Donec</a:t>
            </a:r>
            <a:r>
              <a:rPr lang="en-US" sz="1000" dirty="0">
                <a:latin typeface="Trade Gothic Next LT Pro Lt" charset="0"/>
              </a:rPr>
              <a:t> </a:t>
            </a:r>
            <a:r>
              <a:rPr lang="en-US" sz="1000" dirty="0" err="1">
                <a:latin typeface="Trade Gothic Next LT Pro Lt" charset="0"/>
              </a:rPr>
              <a:t>ipsum</a:t>
            </a:r>
            <a:r>
              <a:rPr lang="en-US" sz="1000" dirty="0">
                <a:latin typeface="Trade Gothic Next LT Pro Lt" charset="0"/>
              </a:rPr>
              <a:t> ante, </a:t>
            </a:r>
            <a:r>
              <a:rPr lang="en-US" sz="1000" dirty="0" err="1">
                <a:latin typeface="Trade Gothic Next LT Pro Lt" charset="0"/>
              </a:rPr>
              <a:t>ultrices</a:t>
            </a:r>
            <a:r>
              <a:rPr lang="en-US" sz="1000" dirty="0">
                <a:latin typeface="Trade Gothic Next LT Pro Lt" charset="0"/>
              </a:rPr>
              <a:t> </a:t>
            </a:r>
            <a:r>
              <a:rPr lang="en-US" sz="1000" dirty="0" err="1">
                <a:latin typeface="Trade Gothic Next LT Pro Lt" charset="0"/>
              </a:rPr>
              <a:t>eget</a:t>
            </a:r>
            <a:r>
              <a:rPr lang="en-US" sz="1000" dirty="0">
                <a:latin typeface="Trade Gothic Next LT Pro Lt" charset="0"/>
              </a:rPr>
              <a:t> </a:t>
            </a:r>
            <a:r>
              <a:rPr lang="en-US" sz="1000" dirty="0" err="1">
                <a:latin typeface="Trade Gothic Next LT Pro Lt" charset="0"/>
              </a:rPr>
              <a:t>fermentum</a:t>
            </a:r>
            <a:r>
              <a:rPr lang="en-US" sz="1000" dirty="0">
                <a:latin typeface="Trade Gothic Next LT Pro Lt" charset="0"/>
              </a:rPr>
              <a:t> vitae, </a:t>
            </a:r>
            <a:r>
              <a:rPr lang="en-US" sz="1000" dirty="0" err="1">
                <a:latin typeface="Trade Gothic Next LT Pro Lt" charset="0"/>
              </a:rPr>
              <a:t>gravida</a:t>
            </a:r>
            <a:r>
              <a:rPr lang="en-US" sz="1000" dirty="0">
                <a:latin typeface="Trade Gothic Next LT Pro Lt" charset="0"/>
              </a:rPr>
              <a:t> </a:t>
            </a:r>
            <a:r>
              <a:rPr lang="en-US" sz="1000" dirty="0" err="1">
                <a:latin typeface="Trade Gothic Next LT Pro Lt" charset="0"/>
              </a:rPr>
              <a:t>nec</a:t>
            </a:r>
            <a:r>
              <a:rPr lang="en-US" sz="1000" dirty="0">
                <a:latin typeface="Trade Gothic Next LT Pro Lt" charset="0"/>
              </a:rPr>
              <a:t> </a:t>
            </a:r>
            <a:r>
              <a:rPr lang="en-US" sz="1000" dirty="0" err="1">
                <a:latin typeface="Trade Gothic Next LT Pro Lt" charset="0"/>
              </a:rPr>
              <a:t>augue</a:t>
            </a:r>
            <a:r>
              <a:rPr lang="en-US" sz="1000" dirty="0">
                <a:latin typeface="Trade Gothic Next LT Pro Lt" charset="0"/>
              </a:rPr>
              <a:t>. </a:t>
            </a:r>
            <a:endParaRPr lang="en-GB" sz="1000" dirty="0">
              <a:latin typeface="Trade Gothic Next LT Pro Lt" charset="0"/>
            </a:endParaRPr>
          </a:p>
          <a:p>
            <a:endParaRPr lang="en-GB" sz="1000" dirty="0">
              <a:latin typeface="Trade Gothic Next LT Pro Lt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 bwMode="auto">
          <a:xfrm>
            <a:off x="4221163" y="751461"/>
            <a:ext cx="2843212" cy="165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>
              <a:spcAft>
                <a:spcPts val="400"/>
              </a:spcAft>
            </a:pPr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Lorem</a:t>
            </a:r>
            <a:r>
              <a:rPr lang="en-US" sz="1000" dirty="0">
                <a:solidFill>
                  <a:schemeClr val="bg1"/>
                </a:solidFill>
                <a:latin typeface="Trade Gothic Next LT Pro Lt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ipsum</a:t>
            </a:r>
            <a:r>
              <a:rPr lang="en-US" sz="1000" dirty="0">
                <a:solidFill>
                  <a:schemeClr val="bg1"/>
                </a:solidFill>
                <a:latin typeface="Trade Gothic Next LT Pro Lt" charset="0"/>
              </a:rPr>
              <a:t> dolor sit </a:t>
            </a:r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amet</a:t>
            </a:r>
            <a:r>
              <a:rPr lang="en-US" sz="1000" dirty="0">
                <a:solidFill>
                  <a:schemeClr val="bg1"/>
                </a:solidFill>
                <a:latin typeface="Trade Gothic Next LT Pro Lt" charset="0"/>
              </a:rPr>
              <a:t>, </a:t>
            </a:r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consectetur</a:t>
            </a:r>
            <a:r>
              <a:rPr lang="en-US" sz="1000" dirty="0">
                <a:solidFill>
                  <a:schemeClr val="bg1"/>
                </a:solidFill>
                <a:latin typeface="Trade Gothic Next LT Pro Lt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adipiscing</a:t>
            </a:r>
            <a:r>
              <a:rPr lang="en-US" sz="1000" dirty="0">
                <a:solidFill>
                  <a:schemeClr val="bg1"/>
                </a:solidFill>
                <a:latin typeface="Trade Gothic Next LT Pro Lt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elit</a:t>
            </a:r>
            <a:r>
              <a:rPr lang="en-US" sz="1000" dirty="0">
                <a:solidFill>
                  <a:schemeClr val="bg1"/>
                </a:solidFill>
                <a:latin typeface="Trade Gothic Next LT Pro Lt" charset="0"/>
              </a:rPr>
              <a:t>. </a:t>
            </a:r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Donec</a:t>
            </a:r>
            <a:r>
              <a:rPr lang="en-US" sz="1000" dirty="0">
                <a:solidFill>
                  <a:schemeClr val="bg1"/>
                </a:solidFill>
                <a:latin typeface="Trade Gothic Next LT Pro Lt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ipsum</a:t>
            </a:r>
            <a:r>
              <a:rPr lang="en-US" sz="1000" dirty="0">
                <a:solidFill>
                  <a:schemeClr val="bg1"/>
                </a:solidFill>
                <a:latin typeface="Trade Gothic Next LT Pro Lt" charset="0"/>
              </a:rPr>
              <a:t> ante, </a:t>
            </a:r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ultrices</a:t>
            </a:r>
            <a:r>
              <a:rPr lang="en-US" sz="1000" dirty="0">
                <a:solidFill>
                  <a:schemeClr val="bg1"/>
                </a:solidFill>
                <a:latin typeface="Trade Gothic Next LT Pro Lt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eget</a:t>
            </a:r>
            <a:r>
              <a:rPr lang="en-US" sz="1000" dirty="0">
                <a:solidFill>
                  <a:schemeClr val="bg1"/>
                </a:solidFill>
                <a:latin typeface="Trade Gothic Next LT Pro Lt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fermentum</a:t>
            </a:r>
            <a:r>
              <a:rPr lang="en-US" sz="1000" dirty="0">
                <a:solidFill>
                  <a:schemeClr val="bg1"/>
                </a:solidFill>
                <a:latin typeface="Trade Gothic Next LT Pro Lt" charset="0"/>
              </a:rPr>
              <a:t> vitae, </a:t>
            </a:r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gravida</a:t>
            </a:r>
            <a:r>
              <a:rPr lang="en-US" sz="1000" dirty="0">
                <a:solidFill>
                  <a:schemeClr val="bg1"/>
                </a:solidFill>
                <a:latin typeface="Trade Gothic Next LT Pro Lt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nec</a:t>
            </a:r>
            <a:r>
              <a:rPr lang="en-US" sz="1000" dirty="0">
                <a:solidFill>
                  <a:schemeClr val="bg1"/>
                </a:solidFill>
                <a:latin typeface="Trade Gothic Next LT Pro Lt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augue</a:t>
            </a:r>
            <a:r>
              <a:rPr lang="en-US" sz="1000" dirty="0">
                <a:solidFill>
                  <a:schemeClr val="bg1"/>
                </a:solidFill>
                <a:latin typeface="Trade Gothic Next LT Pro Lt" charset="0"/>
              </a:rPr>
              <a:t>. </a:t>
            </a:r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Lorem</a:t>
            </a:r>
            <a:r>
              <a:rPr lang="en-US" sz="1000" dirty="0">
                <a:solidFill>
                  <a:schemeClr val="bg1"/>
                </a:solidFill>
                <a:latin typeface="Trade Gothic Next LT Pro Lt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ipsum</a:t>
            </a:r>
            <a:r>
              <a:rPr lang="en-US" sz="1000" dirty="0">
                <a:solidFill>
                  <a:schemeClr val="bg1"/>
                </a:solidFill>
                <a:latin typeface="Trade Gothic Next LT Pro Lt" charset="0"/>
              </a:rPr>
              <a:t> dolor sit </a:t>
            </a:r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amet</a:t>
            </a:r>
            <a:r>
              <a:rPr lang="en-US" sz="1000" dirty="0">
                <a:solidFill>
                  <a:schemeClr val="bg1"/>
                </a:solidFill>
                <a:latin typeface="Trade Gothic Next LT Pro Lt" charset="0"/>
              </a:rPr>
              <a:t>, </a:t>
            </a:r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consectetur</a:t>
            </a:r>
            <a:r>
              <a:rPr lang="en-US" sz="1000" dirty="0">
                <a:solidFill>
                  <a:schemeClr val="bg1"/>
                </a:solidFill>
                <a:latin typeface="Trade Gothic Next LT Pro Lt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adipiscing</a:t>
            </a:r>
            <a:r>
              <a:rPr lang="en-US" sz="1000" dirty="0">
                <a:solidFill>
                  <a:schemeClr val="bg1"/>
                </a:solidFill>
                <a:latin typeface="Trade Gothic Next LT Pro Lt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elit</a:t>
            </a:r>
            <a:r>
              <a:rPr lang="en-US" sz="1000" dirty="0">
                <a:solidFill>
                  <a:schemeClr val="bg1"/>
                </a:solidFill>
                <a:latin typeface="Trade Gothic Next LT Pro Lt" charset="0"/>
              </a:rPr>
              <a:t>. </a:t>
            </a:r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Donec</a:t>
            </a:r>
            <a:r>
              <a:rPr lang="en-US" sz="1000" dirty="0">
                <a:solidFill>
                  <a:schemeClr val="bg1"/>
                </a:solidFill>
                <a:latin typeface="Trade Gothic Next LT Pro Lt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ipsum</a:t>
            </a:r>
            <a:r>
              <a:rPr lang="en-US" sz="1000" dirty="0">
                <a:solidFill>
                  <a:schemeClr val="bg1"/>
                </a:solidFill>
                <a:latin typeface="Trade Gothic Next LT Pro Lt" charset="0"/>
              </a:rPr>
              <a:t> ante, </a:t>
            </a:r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ultrices</a:t>
            </a:r>
            <a:r>
              <a:rPr lang="en-US" sz="1000" dirty="0">
                <a:solidFill>
                  <a:schemeClr val="bg1"/>
                </a:solidFill>
                <a:latin typeface="Trade Gothic Next LT Pro Lt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eget</a:t>
            </a:r>
            <a:r>
              <a:rPr lang="en-US" sz="1000" dirty="0">
                <a:solidFill>
                  <a:schemeClr val="bg1"/>
                </a:solidFill>
                <a:latin typeface="Trade Gothic Next LT Pro Lt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fermentum</a:t>
            </a:r>
            <a:r>
              <a:rPr lang="en-US" sz="1000" dirty="0">
                <a:solidFill>
                  <a:schemeClr val="bg1"/>
                </a:solidFill>
                <a:latin typeface="Trade Gothic Next LT Pro Lt" charset="0"/>
              </a:rPr>
              <a:t> vitae, </a:t>
            </a:r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gravida</a:t>
            </a:r>
            <a:r>
              <a:rPr lang="en-US" sz="1000" dirty="0">
                <a:solidFill>
                  <a:schemeClr val="bg1"/>
                </a:solidFill>
                <a:latin typeface="Trade Gothic Next LT Pro Lt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nec</a:t>
            </a:r>
            <a:r>
              <a:rPr lang="en-US" sz="1000" dirty="0">
                <a:solidFill>
                  <a:schemeClr val="bg1"/>
                </a:solidFill>
                <a:latin typeface="Trade Gothic Next LT Pro Lt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augue</a:t>
            </a:r>
            <a:r>
              <a:rPr lang="en-US" sz="1000" dirty="0">
                <a:solidFill>
                  <a:schemeClr val="bg1"/>
                </a:solidFill>
                <a:latin typeface="Trade Gothic Next LT Pro Lt" charset="0"/>
              </a:rPr>
              <a:t>. </a:t>
            </a:r>
            <a:endParaRPr lang="en-GB" sz="1000" dirty="0">
              <a:solidFill>
                <a:schemeClr val="bg1"/>
              </a:solidFill>
              <a:latin typeface="Trade Gothic Next LT Pro Lt" charset="0"/>
            </a:endParaRPr>
          </a:p>
          <a:p>
            <a:r>
              <a:rPr lang="en-US" sz="1000" dirty="0" err="1" smtClean="0">
                <a:solidFill>
                  <a:schemeClr val="bg1"/>
                </a:solidFill>
                <a:latin typeface="Trade Gothic Next LT Pro Lt" charset="0"/>
              </a:rPr>
              <a:t>Lorem</a:t>
            </a:r>
            <a:r>
              <a:rPr lang="en-US" sz="1000" dirty="0" smtClean="0">
                <a:solidFill>
                  <a:schemeClr val="bg1"/>
                </a:solidFill>
                <a:latin typeface="Trade Gothic Next LT Pro Lt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ipsum</a:t>
            </a:r>
            <a:r>
              <a:rPr lang="en-US" sz="1000" dirty="0">
                <a:solidFill>
                  <a:schemeClr val="bg1"/>
                </a:solidFill>
                <a:latin typeface="Trade Gothic Next LT Pro Lt" charset="0"/>
              </a:rPr>
              <a:t> dolor sit </a:t>
            </a:r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amet</a:t>
            </a:r>
            <a:r>
              <a:rPr lang="en-US" sz="1000" dirty="0">
                <a:solidFill>
                  <a:schemeClr val="bg1"/>
                </a:solidFill>
                <a:latin typeface="Trade Gothic Next LT Pro Lt" charset="0"/>
              </a:rPr>
              <a:t>, </a:t>
            </a:r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consectetur</a:t>
            </a:r>
            <a:r>
              <a:rPr lang="en-US" sz="1000" dirty="0">
                <a:solidFill>
                  <a:schemeClr val="bg1"/>
                </a:solidFill>
                <a:latin typeface="Trade Gothic Next LT Pro Lt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adipiscing</a:t>
            </a:r>
            <a:r>
              <a:rPr lang="en-US" sz="1000" dirty="0">
                <a:solidFill>
                  <a:schemeClr val="bg1"/>
                </a:solidFill>
                <a:latin typeface="Trade Gothic Next LT Pro Lt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elit</a:t>
            </a:r>
            <a:r>
              <a:rPr lang="en-US" sz="1000" dirty="0">
                <a:solidFill>
                  <a:schemeClr val="bg1"/>
                </a:solidFill>
                <a:latin typeface="Trade Gothic Next LT Pro Lt" charset="0"/>
              </a:rPr>
              <a:t>. </a:t>
            </a:r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Donec</a:t>
            </a:r>
            <a:r>
              <a:rPr lang="en-US" sz="1000" dirty="0">
                <a:solidFill>
                  <a:schemeClr val="bg1"/>
                </a:solidFill>
                <a:latin typeface="Trade Gothic Next LT Pro Lt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ipsum</a:t>
            </a:r>
            <a:r>
              <a:rPr lang="en-US" sz="1000" dirty="0">
                <a:solidFill>
                  <a:schemeClr val="bg1"/>
                </a:solidFill>
                <a:latin typeface="Trade Gothic Next LT Pro Lt" charset="0"/>
              </a:rPr>
              <a:t> ante, </a:t>
            </a:r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ultrices</a:t>
            </a:r>
            <a:r>
              <a:rPr lang="en-US" sz="1000" dirty="0">
                <a:solidFill>
                  <a:schemeClr val="bg1"/>
                </a:solidFill>
                <a:latin typeface="Trade Gothic Next LT Pro Lt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eget</a:t>
            </a:r>
            <a:r>
              <a:rPr lang="en-US" sz="1000" dirty="0">
                <a:solidFill>
                  <a:schemeClr val="bg1"/>
                </a:solidFill>
                <a:latin typeface="Trade Gothic Next LT Pro Lt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fermentum</a:t>
            </a:r>
            <a:r>
              <a:rPr lang="en-US" sz="1000" dirty="0">
                <a:solidFill>
                  <a:schemeClr val="bg1"/>
                </a:solidFill>
                <a:latin typeface="Trade Gothic Next LT Pro Lt" charset="0"/>
              </a:rPr>
              <a:t> vitae, </a:t>
            </a:r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gravida</a:t>
            </a:r>
            <a:r>
              <a:rPr lang="en-US" sz="1000" dirty="0">
                <a:solidFill>
                  <a:schemeClr val="bg1"/>
                </a:solidFill>
                <a:latin typeface="Trade Gothic Next LT Pro Lt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nec</a:t>
            </a:r>
            <a:r>
              <a:rPr lang="en-US" sz="1000" dirty="0">
                <a:solidFill>
                  <a:schemeClr val="bg1"/>
                </a:solidFill>
                <a:latin typeface="Trade Gothic Next LT Pro Lt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augue</a:t>
            </a:r>
            <a:r>
              <a:rPr lang="en-US" sz="1000" dirty="0">
                <a:solidFill>
                  <a:schemeClr val="bg1"/>
                </a:solidFill>
                <a:latin typeface="Trade Gothic Next LT Pro Lt" charset="0"/>
              </a:rPr>
              <a:t>. </a:t>
            </a:r>
            <a:endParaRPr lang="en-GB" sz="1000" dirty="0">
              <a:solidFill>
                <a:schemeClr val="bg1"/>
              </a:solidFill>
              <a:latin typeface="Trade Gothic Next LT Pro Lt" charset="0"/>
            </a:endParaRPr>
          </a:p>
          <a:p>
            <a:endParaRPr lang="en-GB" sz="1000" dirty="0">
              <a:solidFill>
                <a:schemeClr val="bg1"/>
              </a:solidFill>
              <a:latin typeface="Trade Gothic Next LT Pro Lt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4221163" y="2640013"/>
            <a:ext cx="2843212" cy="23868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>
              <a:spcAft>
                <a:spcPts val="400"/>
              </a:spcAft>
            </a:pPr>
            <a:r>
              <a:rPr lang="en-US" sz="1000" dirty="0" err="1">
                <a:solidFill>
                  <a:srgbClr val="D8262E"/>
                </a:solidFill>
                <a:latin typeface="Trade Gothic Next LT Pro Lt" charset="0"/>
              </a:rPr>
              <a:t>Lorem</a:t>
            </a:r>
            <a:r>
              <a:rPr lang="en-US" sz="1000" dirty="0">
                <a:solidFill>
                  <a:srgbClr val="D8262E"/>
                </a:solidFill>
                <a:latin typeface="Trade Gothic Next LT Pro Lt" charset="0"/>
              </a:rPr>
              <a:t> </a:t>
            </a:r>
            <a:r>
              <a:rPr lang="en-US" sz="1000" dirty="0" err="1">
                <a:solidFill>
                  <a:srgbClr val="D8262E"/>
                </a:solidFill>
                <a:latin typeface="Trade Gothic Next LT Pro Lt" charset="0"/>
              </a:rPr>
              <a:t>ipsum</a:t>
            </a:r>
            <a:r>
              <a:rPr lang="en-US" sz="1000" dirty="0">
                <a:solidFill>
                  <a:srgbClr val="D8262E"/>
                </a:solidFill>
                <a:latin typeface="Trade Gothic Next LT Pro Lt" charset="0"/>
              </a:rPr>
              <a:t> </a:t>
            </a:r>
          </a:p>
          <a:p>
            <a:r>
              <a:rPr lang="en-US" sz="1000" dirty="0">
                <a:latin typeface="Trade Gothic Next LT Pro Lt" charset="0"/>
              </a:rPr>
              <a:t>Dolor sit </a:t>
            </a:r>
            <a:r>
              <a:rPr lang="en-US" sz="1000" dirty="0" err="1">
                <a:latin typeface="Trade Gothic Next LT Pro Lt" charset="0"/>
              </a:rPr>
              <a:t>amet</a:t>
            </a:r>
            <a:r>
              <a:rPr lang="en-US" sz="1000" dirty="0">
                <a:latin typeface="Trade Gothic Next LT Pro Lt" charset="0"/>
              </a:rPr>
              <a:t>, </a:t>
            </a:r>
            <a:r>
              <a:rPr lang="en-US" sz="1000" dirty="0" err="1">
                <a:latin typeface="Trade Gothic Next LT Pro Lt" charset="0"/>
              </a:rPr>
              <a:t>consectetur</a:t>
            </a:r>
            <a:r>
              <a:rPr lang="en-US" sz="1000" dirty="0">
                <a:latin typeface="Trade Gothic Next LT Pro Lt" charset="0"/>
              </a:rPr>
              <a:t> </a:t>
            </a:r>
            <a:r>
              <a:rPr lang="en-US" sz="1000" dirty="0" err="1">
                <a:latin typeface="Trade Gothic Next LT Pro Lt" charset="0"/>
              </a:rPr>
              <a:t>adipiscing</a:t>
            </a:r>
            <a:r>
              <a:rPr lang="en-US" sz="1000" dirty="0">
                <a:latin typeface="Trade Gothic Next LT Pro Lt" charset="0"/>
              </a:rPr>
              <a:t> </a:t>
            </a:r>
            <a:r>
              <a:rPr lang="en-US" sz="1000" dirty="0" err="1">
                <a:latin typeface="Trade Gothic Next LT Pro Lt" charset="0"/>
              </a:rPr>
              <a:t>elit</a:t>
            </a:r>
            <a:r>
              <a:rPr lang="en-US" sz="1000" dirty="0">
                <a:latin typeface="Trade Gothic Next LT Pro Lt" charset="0"/>
              </a:rPr>
              <a:t>. </a:t>
            </a:r>
            <a:r>
              <a:rPr lang="en-US" sz="1000" dirty="0" err="1">
                <a:latin typeface="Trade Gothic Next LT Pro Lt" charset="0"/>
              </a:rPr>
              <a:t>Donec</a:t>
            </a:r>
            <a:r>
              <a:rPr lang="en-US" sz="1000" dirty="0">
                <a:latin typeface="Trade Gothic Next LT Pro Lt" charset="0"/>
              </a:rPr>
              <a:t> </a:t>
            </a:r>
            <a:r>
              <a:rPr lang="en-US" sz="1000" dirty="0" err="1">
                <a:latin typeface="Trade Gothic Next LT Pro Lt" charset="0"/>
              </a:rPr>
              <a:t>ipsum</a:t>
            </a:r>
            <a:r>
              <a:rPr lang="en-US" sz="1000" dirty="0">
                <a:latin typeface="Trade Gothic Next LT Pro Lt" charset="0"/>
              </a:rPr>
              <a:t> ante, </a:t>
            </a:r>
            <a:r>
              <a:rPr lang="en-US" sz="1000" dirty="0" err="1">
                <a:latin typeface="Trade Gothic Next LT Pro Lt" charset="0"/>
              </a:rPr>
              <a:t>ultrices</a:t>
            </a:r>
            <a:r>
              <a:rPr lang="en-US" sz="1000" dirty="0">
                <a:latin typeface="Trade Gothic Next LT Pro Lt" charset="0"/>
              </a:rPr>
              <a:t> </a:t>
            </a:r>
            <a:r>
              <a:rPr lang="en-US" sz="1000" dirty="0" err="1">
                <a:latin typeface="Trade Gothic Next LT Pro Lt" charset="0"/>
              </a:rPr>
              <a:t>eget</a:t>
            </a:r>
            <a:r>
              <a:rPr lang="en-US" sz="1000" dirty="0">
                <a:latin typeface="Trade Gothic Next LT Pro Lt" charset="0"/>
              </a:rPr>
              <a:t> </a:t>
            </a:r>
            <a:r>
              <a:rPr lang="en-US" sz="1000" dirty="0" err="1">
                <a:latin typeface="Trade Gothic Next LT Pro Lt" charset="0"/>
              </a:rPr>
              <a:t>fermentum</a:t>
            </a:r>
            <a:r>
              <a:rPr lang="en-US" sz="1000" dirty="0">
                <a:latin typeface="Trade Gothic Next LT Pro Lt" charset="0"/>
              </a:rPr>
              <a:t> vitae, </a:t>
            </a:r>
            <a:r>
              <a:rPr lang="en-US" sz="1000" dirty="0" err="1">
                <a:latin typeface="Trade Gothic Next LT Pro Lt" charset="0"/>
              </a:rPr>
              <a:t>gravida</a:t>
            </a:r>
            <a:r>
              <a:rPr lang="en-US" sz="1000" dirty="0">
                <a:latin typeface="Trade Gothic Next LT Pro Lt" charset="0"/>
              </a:rPr>
              <a:t> </a:t>
            </a:r>
            <a:r>
              <a:rPr lang="en-US" sz="1000" dirty="0" err="1">
                <a:latin typeface="Trade Gothic Next LT Pro Lt" charset="0"/>
              </a:rPr>
              <a:t>nec</a:t>
            </a:r>
            <a:r>
              <a:rPr lang="en-US" sz="1000" dirty="0">
                <a:latin typeface="Trade Gothic Next LT Pro Lt" charset="0"/>
              </a:rPr>
              <a:t> </a:t>
            </a:r>
            <a:r>
              <a:rPr lang="en-US" sz="1000" dirty="0" err="1">
                <a:latin typeface="Trade Gothic Next LT Pro Lt" charset="0"/>
              </a:rPr>
              <a:t>augue</a:t>
            </a:r>
            <a:r>
              <a:rPr lang="en-US" sz="1000" dirty="0">
                <a:latin typeface="Trade Gothic Next LT Pro Lt" charset="0"/>
              </a:rPr>
              <a:t>. </a:t>
            </a:r>
            <a:r>
              <a:rPr lang="en-US" sz="1000" dirty="0" err="1">
                <a:latin typeface="Trade Gothic Next LT Pro Lt" charset="0"/>
              </a:rPr>
              <a:t>Lorem</a:t>
            </a:r>
            <a:r>
              <a:rPr lang="en-US" sz="1000" dirty="0">
                <a:latin typeface="Trade Gothic Next LT Pro Lt" charset="0"/>
              </a:rPr>
              <a:t> </a:t>
            </a:r>
            <a:r>
              <a:rPr lang="en-US" sz="1000" dirty="0" err="1">
                <a:latin typeface="Trade Gothic Next LT Pro Lt" charset="0"/>
              </a:rPr>
              <a:t>ipsum</a:t>
            </a:r>
            <a:r>
              <a:rPr lang="en-US" sz="1000" dirty="0">
                <a:latin typeface="Trade Gothic Next LT Pro Lt" charset="0"/>
              </a:rPr>
              <a:t> dolor sit </a:t>
            </a:r>
            <a:r>
              <a:rPr lang="en-US" sz="1000" dirty="0" err="1">
                <a:latin typeface="Trade Gothic Next LT Pro Lt" charset="0"/>
              </a:rPr>
              <a:t>amet</a:t>
            </a:r>
            <a:r>
              <a:rPr lang="en-US" sz="1000" dirty="0">
                <a:latin typeface="Trade Gothic Next LT Pro Lt" charset="0"/>
              </a:rPr>
              <a:t>, </a:t>
            </a:r>
            <a:r>
              <a:rPr lang="en-US" sz="1000" dirty="0" err="1">
                <a:latin typeface="Trade Gothic Next LT Pro Lt" charset="0"/>
              </a:rPr>
              <a:t>consectetur</a:t>
            </a:r>
            <a:r>
              <a:rPr lang="en-US" sz="1000" dirty="0">
                <a:latin typeface="Trade Gothic Next LT Pro Lt" charset="0"/>
              </a:rPr>
              <a:t> </a:t>
            </a:r>
            <a:r>
              <a:rPr lang="en-US" sz="1000" dirty="0" err="1">
                <a:latin typeface="Trade Gothic Next LT Pro Lt" charset="0"/>
              </a:rPr>
              <a:t>adipiscing</a:t>
            </a:r>
            <a:r>
              <a:rPr lang="en-US" sz="1000" dirty="0">
                <a:latin typeface="Trade Gothic Next LT Pro Lt" charset="0"/>
              </a:rPr>
              <a:t> </a:t>
            </a:r>
            <a:r>
              <a:rPr lang="en-US" sz="1000" dirty="0" err="1">
                <a:latin typeface="Trade Gothic Next LT Pro Lt" charset="0"/>
              </a:rPr>
              <a:t>elit</a:t>
            </a:r>
            <a:r>
              <a:rPr lang="en-US" sz="1000" dirty="0">
                <a:latin typeface="Trade Gothic Next LT Pro Lt" charset="0"/>
              </a:rPr>
              <a:t>. </a:t>
            </a:r>
            <a:r>
              <a:rPr lang="en-US" sz="1000" dirty="0" err="1">
                <a:latin typeface="Trade Gothic Next LT Pro Lt" charset="0"/>
              </a:rPr>
              <a:t>Donec</a:t>
            </a:r>
            <a:r>
              <a:rPr lang="en-US" sz="1000" dirty="0">
                <a:latin typeface="Trade Gothic Next LT Pro Lt" charset="0"/>
              </a:rPr>
              <a:t> </a:t>
            </a:r>
            <a:r>
              <a:rPr lang="en-US" sz="1000" dirty="0" err="1">
                <a:latin typeface="Trade Gothic Next LT Pro Lt" charset="0"/>
              </a:rPr>
              <a:t>ipsum</a:t>
            </a:r>
            <a:r>
              <a:rPr lang="en-US" sz="1000" dirty="0">
                <a:latin typeface="Trade Gothic Next LT Pro Lt" charset="0"/>
              </a:rPr>
              <a:t> ante, </a:t>
            </a:r>
            <a:r>
              <a:rPr lang="en-US" sz="1000" dirty="0" err="1">
                <a:latin typeface="Trade Gothic Next LT Pro Lt" charset="0"/>
              </a:rPr>
              <a:t>ultrices</a:t>
            </a:r>
            <a:r>
              <a:rPr lang="en-US" sz="1000" dirty="0">
                <a:latin typeface="Trade Gothic Next LT Pro Lt" charset="0"/>
              </a:rPr>
              <a:t> </a:t>
            </a:r>
            <a:r>
              <a:rPr lang="en-US" sz="1000" dirty="0" err="1">
                <a:latin typeface="Trade Gothic Next LT Pro Lt" charset="0"/>
              </a:rPr>
              <a:t>eget</a:t>
            </a:r>
            <a:r>
              <a:rPr lang="en-US" sz="1000" dirty="0">
                <a:latin typeface="Trade Gothic Next LT Pro Lt" charset="0"/>
              </a:rPr>
              <a:t> </a:t>
            </a:r>
            <a:r>
              <a:rPr lang="en-US" sz="1000" dirty="0" err="1">
                <a:latin typeface="Trade Gothic Next LT Pro Lt" charset="0"/>
              </a:rPr>
              <a:t>fermentum</a:t>
            </a:r>
            <a:r>
              <a:rPr lang="en-US" sz="1000" dirty="0">
                <a:latin typeface="Trade Gothic Next LT Pro Lt" charset="0"/>
              </a:rPr>
              <a:t> vitae, </a:t>
            </a:r>
            <a:r>
              <a:rPr lang="en-US" sz="1000" dirty="0" err="1">
                <a:latin typeface="Trade Gothic Next LT Pro Lt" charset="0"/>
              </a:rPr>
              <a:t>gravida</a:t>
            </a:r>
            <a:r>
              <a:rPr lang="en-US" sz="1000" dirty="0">
                <a:latin typeface="Trade Gothic Next LT Pro Lt" charset="0"/>
              </a:rPr>
              <a:t> </a:t>
            </a:r>
            <a:r>
              <a:rPr lang="en-US" sz="1000" dirty="0" err="1">
                <a:latin typeface="Trade Gothic Next LT Pro Lt" charset="0"/>
              </a:rPr>
              <a:t>nec</a:t>
            </a:r>
            <a:r>
              <a:rPr lang="en-US" sz="1000" dirty="0">
                <a:latin typeface="Trade Gothic Next LT Pro Lt" charset="0"/>
              </a:rPr>
              <a:t> </a:t>
            </a:r>
            <a:r>
              <a:rPr lang="en-US" sz="1000" dirty="0" err="1">
                <a:latin typeface="Trade Gothic Next LT Pro Lt" charset="0"/>
              </a:rPr>
              <a:t>augue</a:t>
            </a:r>
            <a:r>
              <a:rPr lang="en-US" sz="1000" dirty="0">
                <a:latin typeface="Trade Gothic Next LT Pro Lt" charset="0"/>
              </a:rPr>
              <a:t>. </a:t>
            </a:r>
          </a:p>
          <a:p>
            <a:endParaRPr lang="en-US" sz="1000" dirty="0">
              <a:solidFill>
                <a:srgbClr val="009FE3"/>
              </a:solidFill>
              <a:latin typeface="Trade Gothic Next LT Pro Lt" charset="0"/>
            </a:endParaRPr>
          </a:p>
          <a:p>
            <a:pPr>
              <a:spcAft>
                <a:spcPts val="400"/>
              </a:spcAft>
            </a:pPr>
            <a:r>
              <a:rPr lang="en-US" sz="1000" dirty="0" err="1">
                <a:solidFill>
                  <a:srgbClr val="D8262E"/>
                </a:solidFill>
                <a:latin typeface="Trade Gothic Next LT Pro Lt" charset="0"/>
              </a:rPr>
              <a:t>Lorem</a:t>
            </a:r>
            <a:r>
              <a:rPr lang="en-US" sz="1000" dirty="0">
                <a:solidFill>
                  <a:srgbClr val="D8262E"/>
                </a:solidFill>
                <a:latin typeface="Trade Gothic Next LT Pro Lt" charset="0"/>
              </a:rPr>
              <a:t> </a:t>
            </a:r>
            <a:r>
              <a:rPr lang="en-US" sz="1000" dirty="0" err="1">
                <a:solidFill>
                  <a:srgbClr val="D8262E"/>
                </a:solidFill>
                <a:latin typeface="Trade Gothic Next LT Pro Lt" charset="0"/>
              </a:rPr>
              <a:t>ipsum</a:t>
            </a:r>
            <a:r>
              <a:rPr lang="en-US" sz="1000" dirty="0">
                <a:solidFill>
                  <a:srgbClr val="D8262E"/>
                </a:solidFill>
                <a:latin typeface="Trade Gothic Next LT Pro Lt" charset="0"/>
              </a:rPr>
              <a:t> </a:t>
            </a:r>
            <a:endParaRPr lang="en-GB" sz="1000" dirty="0">
              <a:solidFill>
                <a:srgbClr val="009FE3"/>
              </a:solidFill>
              <a:latin typeface="Trade Gothic Next LT Pro Lt" charset="0"/>
            </a:endParaRPr>
          </a:p>
          <a:p>
            <a:r>
              <a:rPr lang="en-US" sz="1000" dirty="0" err="1">
                <a:latin typeface="Trade Gothic Next LT Pro Lt" charset="0"/>
              </a:rPr>
              <a:t>Lorem</a:t>
            </a:r>
            <a:r>
              <a:rPr lang="en-US" sz="1000" dirty="0">
                <a:latin typeface="Trade Gothic Next LT Pro Lt" charset="0"/>
              </a:rPr>
              <a:t> </a:t>
            </a:r>
            <a:r>
              <a:rPr lang="en-US" sz="1000" dirty="0" err="1">
                <a:latin typeface="Trade Gothic Next LT Pro Lt" charset="0"/>
              </a:rPr>
              <a:t>ipsum</a:t>
            </a:r>
            <a:r>
              <a:rPr lang="en-US" sz="1000" dirty="0">
                <a:latin typeface="Trade Gothic Next LT Pro Lt" charset="0"/>
              </a:rPr>
              <a:t> dolor sit </a:t>
            </a:r>
            <a:r>
              <a:rPr lang="en-US" sz="1000" dirty="0" err="1">
                <a:latin typeface="Trade Gothic Next LT Pro Lt" charset="0"/>
              </a:rPr>
              <a:t>amet</a:t>
            </a:r>
            <a:r>
              <a:rPr lang="en-US" sz="1000" dirty="0">
                <a:latin typeface="Trade Gothic Next LT Pro Lt" charset="0"/>
              </a:rPr>
              <a:t>, </a:t>
            </a:r>
            <a:r>
              <a:rPr lang="en-US" sz="1000" dirty="0" err="1">
                <a:latin typeface="Trade Gothic Next LT Pro Lt" charset="0"/>
              </a:rPr>
              <a:t>consectetur</a:t>
            </a:r>
            <a:r>
              <a:rPr lang="en-US" sz="1000" dirty="0">
                <a:latin typeface="Trade Gothic Next LT Pro Lt" charset="0"/>
              </a:rPr>
              <a:t> </a:t>
            </a:r>
            <a:r>
              <a:rPr lang="en-US" sz="1000" dirty="0" err="1">
                <a:latin typeface="Trade Gothic Next LT Pro Lt" charset="0"/>
              </a:rPr>
              <a:t>adipiscing</a:t>
            </a:r>
            <a:r>
              <a:rPr lang="en-US" sz="1000" dirty="0">
                <a:latin typeface="Trade Gothic Next LT Pro Lt" charset="0"/>
              </a:rPr>
              <a:t> </a:t>
            </a:r>
            <a:r>
              <a:rPr lang="en-US" sz="1000" dirty="0" err="1">
                <a:latin typeface="Trade Gothic Next LT Pro Lt" charset="0"/>
              </a:rPr>
              <a:t>elit</a:t>
            </a:r>
            <a:r>
              <a:rPr lang="en-US" sz="1000" dirty="0">
                <a:latin typeface="Trade Gothic Next LT Pro Lt" charset="0"/>
              </a:rPr>
              <a:t>. </a:t>
            </a:r>
            <a:r>
              <a:rPr lang="en-US" sz="1000" dirty="0" err="1">
                <a:latin typeface="Trade Gothic Next LT Pro Lt" charset="0"/>
              </a:rPr>
              <a:t>Donec</a:t>
            </a:r>
            <a:r>
              <a:rPr lang="en-US" sz="1000" dirty="0">
                <a:latin typeface="Trade Gothic Next LT Pro Lt" charset="0"/>
              </a:rPr>
              <a:t> </a:t>
            </a:r>
            <a:r>
              <a:rPr lang="en-US" sz="1000" dirty="0" err="1">
                <a:latin typeface="Trade Gothic Next LT Pro Lt" charset="0"/>
              </a:rPr>
              <a:t>ipsum</a:t>
            </a:r>
            <a:r>
              <a:rPr lang="en-US" sz="1000" dirty="0">
                <a:latin typeface="Trade Gothic Next LT Pro Lt" charset="0"/>
              </a:rPr>
              <a:t> ante, </a:t>
            </a:r>
            <a:r>
              <a:rPr lang="en-US" sz="1000" dirty="0" err="1">
                <a:latin typeface="Trade Gothic Next LT Pro Lt" charset="0"/>
              </a:rPr>
              <a:t>ultrices</a:t>
            </a:r>
            <a:r>
              <a:rPr lang="en-US" sz="1000" dirty="0">
                <a:latin typeface="Trade Gothic Next LT Pro Lt" charset="0"/>
              </a:rPr>
              <a:t> </a:t>
            </a:r>
            <a:r>
              <a:rPr lang="en-US" sz="1000" dirty="0" err="1">
                <a:latin typeface="Trade Gothic Next LT Pro Lt" charset="0"/>
              </a:rPr>
              <a:t>eget</a:t>
            </a:r>
            <a:r>
              <a:rPr lang="en-US" sz="1000" dirty="0">
                <a:latin typeface="Trade Gothic Next LT Pro Lt" charset="0"/>
              </a:rPr>
              <a:t> </a:t>
            </a:r>
            <a:r>
              <a:rPr lang="en-US" sz="1000" dirty="0" err="1">
                <a:latin typeface="Trade Gothic Next LT Pro Lt" charset="0"/>
              </a:rPr>
              <a:t>fermentum</a:t>
            </a:r>
            <a:r>
              <a:rPr lang="en-US" sz="1000" dirty="0">
                <a:latin typeface="Trade Gothic Next LT Pro Lt" charset="0"/>
              </a:rPr>
              <a:t> vitae, </a:t>
            </a:r>
            <a:r>
              <a:rPr lang="en-US" sz="1000" dirty="0" err="1">
                <a:latin typeface="Trade Gothic Next LT Pro Lt" charset="0"/>
              </a:rPr>
              <a:t>gravida</a:t>
            </a:r>
            <a:r>
              <a:rPr lang="en-US" sz="1000" dirty="0">
                <a:latin typeface="Trade Gothic Next LT Pro Lt" charset="0"/>
              </a:rPr>
              <a:t> </a:t>
            </a:r>
            <a:r>
              <a:rPr lang="en-US" sz="1000" dirty="0" err="1">
                <a:latin typeface="Trade Gothic Next LT Pro Lt" charset="0"/>
              </a:rPr>
              <a:t>nec</a:t>
            </a:r>
            <a:r>
              <a:rPr lang="en-US" sz="1000" dirty="0">
                <a:latin typeface="Trade Gothic Next LT Pro Lt" charset="0"/>
              </a:rPr>
              <a:t> </a:t>
            </a:r>
            <a:r>
              <a:rPr lang="en-US" sz="1000" dirty="0" err="1">
                <a:latin typeface="Trade Gothic Next LT Pro Lt" charset="0"/>
              </a:rPr>
              <a:t>augue</a:t>
            </a:r>
            <a:r>
              <a:rPr lang="en-US" sz="1000" dirty="0" smtClean="0">
                <a:latin typeface="Trade Gothic Next LT Pro Lt" charset="0"/>
              </a:rPr>
              <a:t>.</a:t>
            </a:r>
            <a:endParaRPr lang="en-GB" sz="1000" dirty="0">
              <a:latin typeface="Trade Gothic Next LT Pro Lt" charset="0"/>
            </a:endParaRPr>
          </a:p>
        </p:txBody>
      </p:sp>
      <p:sp>
        <p:nvSpPr>
          <p:cNvPr id="6" name="Title 5"/>
          <p:cNvSpPr txBox="1">
            <a:spLocks/>
          </p:cNvSpPr>
          <p:nvPr/>
        </p:nvSpPr>
        <p:spPr bwMode="auto">
          <a:xfrm>
            <a:off x="487020" y="804553"/>
            <a:ext cx="3039760" cy="9399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pPr>
              <a:lnSpc>
                <a:spcPct val="90000"/>
              </a:lnSpc>
            </a:pPr>
            <a:r>
              <a:rPr lang="en-US" sz="3600" spc="-150" dirty="0">
                <a:solidFill>
                  <a:schemeClr val="bg1"/>
                </a:solidFill>
                <a:latin typeface="Arial Black" charset="0"/>
                <a:ea typeface="Arial Black" charset="0"/>
                <a:cs typeface="Arial Black" charset="0"/>
              </a:rPr>
              <a:t>TITLE</a:t>
            </a:r>
          </a:p>
          <a:p>
            <a:pPr>
              <a:lnSpc>
                <a:spcPct val="90000"/>
              </a:lnSpc>
            </a:pPr>
            <a:r>
              <a:rPr lang="en-US" sz="3600" spc="-150" dirty="0" smtClean="0">
                <a:solidFill>
                  <a:schemeClr val="bg1"/>
                </a:solidFill>
                <a:latin typeface="Arial Black" charset="0"/>
                <a:ea typeface="Arial Black" charset="0"/>
                <a:cs typeface="Arial Black" charset="0"/>
              </a:rPr>
              <a:t>HERE</a:t>
            </a:r>
            <a:endParaRPr lang="en-US" sz="3600" spc="-150" dirty="0">
              <a:solidFill>
                <a:schemeClr val="bg1"/>
              </a:solidFill>
              <a:latin typeface="Arial Black" charset="0"/>
              <a:ea typeface="Arial Black" charset="0"/>
              <a:cs typeface="Arial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328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 txBox="1">
            <a:spLocks/>
          </p:cNvSpPr>
          <p:nvPr/>
        </p:nvSpPr>
        <p:spPr bwMode="auto">
          <a:xfrm>
            <a:off x="487020" y="804553"/>
            <a:ext cx="3039760" cy="9399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pPr>
              <a:lnSpc>
                <a:spcPct val="90000"/>
              </a:lnSpc>
            </a:pPr>
            <a:r>
              <a:rPr lang="en-US" sz="3600" spc="-150" dirty="0">
                <a:solidFill>
                  <a:schemeClr val="bg1"/>
                </a:solidFill>
                <a:latin typeface="Arial Black" charset="0"/>
                <a:ea typeface="Arial Black" charset="0"/>
                <a:cs typeface="Arial Black" charset="0"/>
              </a:rPr>
              <a:t>TITLE</a:t>
            </a:r>
          </a:p>
          <a:p>
            <a:pPr>
              <a:lnSpc>
                <a:spcPct val="90000"/>
              </a:lnSpc>
            </a:pPr>
            <a:r>
              <a:rPr lang="en-US" sz="3600" spc="-150" dirty="0" smtClean="0">
                <a:solidFill>
                  <a:schemeClr val="bg1"/>
                </a:solidFill>
                <a:latin typeface="Arial Black" charset="0"/>
                <a:ea typeface="Arial Black" charset="0"/>
                <a:cs typeface="Arial Black" charset="0"/>
              </a:rPr>
              <a:t>HERE</a:t>
            </a:r>
            <a:endParaRPr lang="en-US" sz="3600" spc="-150" dirty="0">
              <a:solidFill>
                <a:schemeClr val="bg1"/>
              </a:solidFill>
              <a:latin typeface="Arial Black" charset="0"/>
              <a:ea typeface="Arial Black" charset="0"/>
              <a:cs typeface="Arial Black" charset="0"/>
            </a:endParaRP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441878" y="695926"/>
            <a:ext cx="8496382" cy="5355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</a:pPr>
            <a:r>
              <a:rPr lang="en-GB" sz="3200" spc="-150" dirty="0" smtClean="0">
                <a:latin typeface="Arial Black" charset="0"/>
                <a:ea typeface="Arial Black" charset="0"/>
                <a:cs typeface="Arial Black" charset="0"/>
              </a:rPr>
              <a:t>Why is it relevant now and to you?</a:t>
            </a:r>
            <a:endParaRPr lang="en-GB" sz="3200" spc="-150" dirty="0">
              <a:solidFill>
                <a:srgbClr val="00A19A"/>
              </a:solidFill>
              <a:latin typeface="Arial Black" charset="0"/>
              <a:ea typeface="Arial Black" charset="0"/>
              <a:cs typeface="Arial Black" charset="0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 bwMode="auto">
          <a:xfrm>
            <a:off x="487667" y="1301515"/>
            <a:ext cx="7995321" cy="2671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  <a:spcAft>
                <a:spcPts val="1200"/>
              </a:spcAft>
            </a:pPr>
            <a:r>
              <a:rPr lang="en-US" sz="1200" dirty="0" err="1">
                <a:latin typeface="Trade Gothic Next LT Pro Lt" charset="0"/>
              </a:rPr>
              <a:t>Lorem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ipsum</a:t>
            </a:r>
            <a:r>
              <a:rPr lang="en-US" sz="1200" dirty="0">
                <a:latin typeface="Trade Gothic Next LT Pro Lt" charset="0"/>
              </a:rPr>
              <a:t> dolor sit </a:t>
            </a:r>
            <a:r>
              <a:rPr lang="en-US" sz="1200" dirty="0" err="1">
                <a:latin typeface="Trade Gothic Next LT Pro Lt" charset="0"/>
              </a:rPr>
              <a:t>amet</a:t>
            </a:r>
            <a:r>
              <a:rPr lang="en-US" sz="1200" dirty="0">
                <a:latin typeface="Trade Gothic Next LT Pro Lt" charset="0"/>
              </a:rPr>
              <a:t>, </a:t>
            </a:r>
            <a:r>
              <a:rPr lang="en-US" sz="1200" dirty="0" err="1">
                <a:latin typeface="Trade Gothic Next LT Pro Lt" charset="0"/>
              </a:rPr>
              <a:t>consectetur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adipiscing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elit</a:t>
            </a:r>
            <a:r>
              <a:rPr lang="en-US" sz="1200" dirty="0">
                <a:latin typeface="Trade Gothic Next LT Pro Lt" charset="0"/>
              </a:rPr>
              <a:t>. </a:t>
            </a:r>
            <a:r>
              <a:rPr lang="en-US" sz="1200" dirty="0" err="1">
                <a:latin typeface="Trade Gothic Next LT Pro Lt" charset="0"/>
              </a:rPr>
              <a:t>Donec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ipsum</a:t>
            </a:r>
            <a:r>
              <a:rPr lang="en-US" sz="1200" dirty="0">
                <a:latin typeface="Trade Gothic Next LT Pro Lt" charset="0"/>
              </a:rPr>
              <a:t> ante, </a:t>
            </a:r>
            <a:r>
              <a:rPr lang="en-US" sz="1200" dirty="0" err="1">
                <a:latin typeface="Trade Gothic Next LT Pro Lt" charset="0"/>
              </a:rPr>
              <a:t>ultrices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eget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fermentum</a:t>
            </a:r>
            <a:r>
              <a:rPr lang="en-US" sz="1200" dirty="0">
                <a:latin typeface="Trade Gothic Next LT Pro Lt" charset="0"/>
              </a:rPr>
              <a:t> vitae, </a:t>
            </a:r>
            <a:r>
              <a:rPr lang="en-US" sz="1200" dirty="0" err="1">
                <a:latin typeface="Trade Gothic Next LT Pro Lt" charset="0"/>
              </a:rPr>
              <a:t>gravida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nec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augue</a:t>
            </a:r>
            <a:r>
              <a:rPr lang="en-US" sz="1200" dirty="0">
                <a:latin typeface="Trade Gothic Next LT Pro Lt" charset="0"/>
              </a:rPr>
              <a:t>. </a:t>
            </a:r>
            <a:r>
              <a:rPr lang="en-US" sz="1200" dirty="0" err="1">
                <a:latin typeface="Trade Gothic Next LT Pro Lt" charset="0"/>
              </a:rPr>
              <a:t>Lorem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ipsum</a:t>
            </a:r>
            <a:r>
              <a:rPr lang="en-US" sz="1200" dirty="0">
                <a:latin typeface="Trade Gothic Next LT Pro Lt" charset="0"/>
              </a:rPr>
              <a:t> dolor sit </a:t>
            </a:r>
            <a:r>
              <a:rPr lang="en-US" sz="1200" dirty="0" err="1">
                <a:latin typeface="Trade Gothic Next LT Pro Lt" charset="0"/>
              </a:rPr>
              <a:t>amet</a:t>
            </a:r>
            <a:r>
              <a:rPr lang="en-US" sz="1200" dirty="0">
                <a:latin typeface="Trade Gothic Next LT Pro Lt" charset="0"/>
              </a:rPr>
              <a:t>, </a:t>
            </a:r>
            <a:r>
              <a:rPr lang="en-US" sz="1200" dirty="0" err="1">
                <a:latin typeface="Trade Gothic Next LT Pro Lt" charset="0"/>
              </a:rPr>
              <a:t>consectetur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adipiscing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elit</a:t>
            </a:r>
            <a:r>
              <a:rPr lang="en-US" sz="1200" dirty="0">
                <a:latin typeface="Trade Gothic Next LT Pro Lt" charset="0"/>
              </a:rPr>
              <a:t>. </a:t>
            </a:r>
            <a:r>
              <a:rPr lang="en-US" sz="1200" dirty="0" err="1">
                <a:latin typeface="Trade Gothic Next LT Pro Lt" charset="0"/>
              </a:rPr>
              <a:t>Donec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ipsum</a:t>
            </a:r>
            <a:r>
              <a:rPr lang="en-US" sz="1200" dirty="0">
                <a:latin typeface="Trade Gothic Next LT Pro Lt" charset="0"/>
              </a:rPr>
              <a:t> ante, </a:t>
            </a:r>
            <a:r>
              <a:rPr lang="en-US" sz="1200" dirty="0" err="1">
                <a:latin typeface="Trade Gothic Next LT Pro Lt" charset="0"/>
              </a:rPr>
              <a:t>ultrices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eget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fermentum</a:t>
            </a:r>
            <a:r>
              <a:rPr lang="en-US" sz="1200" dirty="0">
                <a:latin typeface="Trade Gothic Next LT Pro Lt" charset="0"/>
              </a:rPr>
              <a:t> vitae, </a:t>
            </a:r>
            <a:r>
              <a:rPr lang="en-US" sz="1200" dirty="0" err="1">
                <a:latin typeface="Trade Gothic Next LT Pro Lt" charset="0"/>
              </a:rPr>
              <a:t>gravida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nec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augue</a:t>
            </a:r>
            <a:r>
              <a:rPr lang="en-US" sz="1200" dirty="0">
                <a:latin typeface="Trade Gothic Next LT Pro Lt" charset="0"/>
              </a:rPr>
              <a:t>. </a:t>
            </a:r>
            <a:r>
              <a:rPr lang="en-US" sz="1200" dirty="0" err="1">
                <a:latin typeface="Trade Gothic Next LT Pro Lt" charset="0"/>
              </a:rPr>
              <a:t>Lorem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ipsum</a:t>
            </a:r>
            <a:r>
              <a:rPr lang="en-US" sz="1200" dirty="0">
                <a:latin typeface="Trade Gothic Next LT Pro Lt" charset="0"/>
              </a:rPr>
              <a:t> dolor sit </a:t>
            </a:r>
            <a:r>
              <a:rPr lang="en-US" sz="1200" dirty="0" err="1">
                <a:latin typeface="Trade Gothic Next LT Pro Lt" charset="0"/>
              </a:rPr>
              <a:t>amet</a:t>
            </a:r>
            <a:r>
              <a:rPr lang="en-US" sz="1200" dirty="0">
                <a:latin typeface="Trade Gothic Next LT Pro Lt" charset="0"/>
              </a:rPr>
              <a:t>, </a:t>
            </a:r>
            <a:r>
              <a:rPr lang="en-US" sz="1200" dirty="0" err="1">
                <a:latin typeface="Trade Gothic Next LT Pro Lt" charset="0"/>
              </a:rPr>
              <a:t>consectetur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adipiscing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elit</a:t>
            </a:r>
            <a:r>
              <a:rPr lang="en-US" sz="1200" dirty="0">
                <a:latin typeface="Trade Gothic Next LT Pro Lt" charset="0"/>
              </a:rPr>
              <a:t>. </a:t>
            </a:r>
            <a:r>
              <a:rPr lang="en-US" sz="1200" dirty="0" err="1">
                <a:latin typeface="Trade Gothic Next LT Pro Lt" charset="0"/>
              </a:rPr>
              <a:t>Donec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ipsum</a:t>
            </a:r>
            <a:r>
              <a:rPr lang="en-US" sz="1200" dirty="0">
                <a:latin typeface="Trade Gothic Next LT Pro Lt" charset="0"/>
              </a:rPr>
              <a:t> ante, </a:t>
            </a:r>
            <a:r>
              <a:rPr lang="en-US" sz="1200" dirty="0" err="1">
                <a:latin typeface="Trade Gothic Next LT Pro Lt" charset="0"/>
              </a:rPr>
              <a:t>ultrices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eget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fermentum</a:t>
            </a:r>
            <a:r>
              <a:rPr lang="en-US" sz="1200" dirty="0">
                <a:latin typeface="Trade Gothic Next LT Pro Lt" charset="0"/>
              </a:rPr>
              <a:t> vitae, </a:t>
            </a:r>
            <a:r>
              <a:rPr lang="en-US" sz="1200" dirty="0" err="1">
                <a:latin typeface="Trade Gothic Next LT Pro Lt" charset="0"/>
              </a:rPr>
              <a:t>gravida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nec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augue</a:t>
            </a:r>
            <a:r>
              <a:rPr lang="en-US" sz="1200" dirty="0">
                <a:latin typeface="Trade Gothic Next LT Pro Lt" charset="0"/>
              </a:rPr>
              <a:t>. </a:t>
            </a:r>
          </a:p>
          <a:p>
            <a:pPr>
              <a:lnSpc>
                <a:spcPct val="120000"/>
              </a:lnSpc>
              <a:spcAft>
                <a:spcPts val="1200"/>
              </a:spcAft>
            </a:pPr>
            <a:endParaRPr lang="en-GB" sz="1200" dirty="0">
              <a:latin typeface="Trade Gothic Next LT Pro Lt" charset="0"/>
            </a:endParaRPr>
          </a:p>
          <a:p>
            <a:pPr>
              <a:lnSpc>
                <a:spcPct val="120000"/>
              </a:lnSpc>
              <a:spcAft>
                <a:spcPts val="1200"/>
              </a:spcAft>
            </a:pPr>
            <a:endParaRPr lang="en-US" sz="1200" dirty="0" smtClean="0">
              <a:latin typeface="Trade Gothic Next LT Pro Lt" charset="0"/>
            </a:endParaRPr>
          </a:p>
          <a:p>
            <a:pPr>
              <a:lnSpc>
                <a:spcPct val="120000"/>
              </a:lnSpc>
              <a:spcAft>
                <a:spcPts val="4800"/>
              </a:spcAft>
            </a:pPr>
            <a:endParaRPr lang="en-GB" sz="1200" dirty="0">
              <a:latin typeface="Trade Gothic Next LT Pro Lt" charset="0"/>
            </a:endParaRPr>
          </a:p>
          <a:p>
            <a:pPr>
              <a:lnSpc>
                <a:spcPct val="120000"/>
              </a:lnSpc>
              <a:spcAft>
                <a:spcPts val="4800"/>
              </a:spcAft>
            </a:pPr>
            <a:endParaRPr lang="en-GB" sz="1200" dirty="0">
              <a:latin typeface="Trade Gothic Next LT Pro Lt" charset="0"/>
            </a:endParaRPr>
          </a:p>
          <a:p>
            <a:pPr>
              <a:lnSpc>
                <a:spcPct val="120000"/>
              </a:lnSpc>
              <a:spcAft>
                <a:spcPts val="4800"/>
              </a:spcAft>
            </a:pPr>
            <a:endParaRPr lang="en-GB" sz="1200" dirty="0">
              <a:latin typeface="Trade Gothic Next LT Pro L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8713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 txBox="1">
            <a:spLocks/>
          </p:cNvSpPr>
          <p:nvPr/>
        </p:nvSpPr>
        <p:spPr bwMode="auto">
          <a:xfrm>
            <a:off x="487020" y="804553"/>
            <a:ext cx="3039760" cy="9399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pPr>
              <a:lnSpc>
                <a:spcPct val="90000"/>
              </a:lnSpc>
            </a:pPr>
            <a:r>
              <a:rPr lang="en-US" sz="3600" spc="-150" dirty="0">
                <a:solidFill>
                  <a:schemeClr val="bg1"/>
                </a:solidFill>
                <a:latin typeface="Arial Black" charset="0"/>
                <a:ea typeface="Arial Black" charset="0"/>
                <a:cs typeface="Arial Black" charset="0"/>
              </a:rPr>
              <a:t>TITLE</a:t>
            </a:r>
          </a:p>
          <a:p>
            <a:pPr>
              <a:lnSpc>
                <a:spcPct val="90000"/>
              </a:lnSpc>
            </a:pPr>
            <a:r>
              <a:rPr lang="en-US" sz="3600" spc="-150" dirty="0" smtClean="0">
                <a:solidFill>
                  <a:schemeClr val="bg1"/>
                </a:solidFill>
                <a:latin typeface="Arial Black" charset="0"/>
                <a:ea typeface="Arial Black" charset="0"/>
                <a:cs typeface="Arial Black" charset="0"/>
              </a:rPr>
              <a:t>HERE</a:t>
            </a:r>
            <a:endParaRPr lang="en-US" sz="3600" spc="-150" dirty="0">
              <a:solidFill>
                <a:schemeClr val="bg1"/>
              </a:solidFill>
              <a:latin typeface="Arial Black" charset="0"/>
              <a:ea typeface="Arial Black" charset="0"/>
              <a:cs typeface="Arial Black" charset="0"/>
            </a:endParaRP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441879" y="695926"/>
            <a:ext cx="5199062" cy="5437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</a:pPr>
            <a:r>
              <a:rPr lang="en-GB" sz="3200" spc="-150" dirty="0" smtClean="0">
                <a:latin typeface="Arial Black" charset="0"/>
                <a:ea typeface="Arial Black" charset="0"/>
                <a:cs typeface="Arial Black" charset="0"/>
              </a:rPr>
              <a:t>TITLE </a:t>
            </a:r>
            <a:r>
              <a:rPr lang="en-GB" sz="3200" spc="-150" dirty="0" smtClean="0">
                <a:solidFill>
                  <a:srgbClr val="0055B7"/>
                </a:solidFill>
                <a:latin typeface="Arial Black" charset="0"/>
                <a:ea typeface="Arial Black" charset="0"/>
                <a:cs typeface="Arial Black" charset="0"/>
              </a:rPr>
              <a:t>HERE</a:t>
            </a:r>
            <a:endParaRPr lang="en-GB" sz="3200" spc="-150" dirty="0">
              <a:solidFill>
                <a:srgbClr val="0055B7"/>
              </a:solidFill>
              <a:latin typeface="Arial Black" charset="0"/>
              <a:ea typeface="Arial Black" charset="0"/>
              <a:cs typeface="Arial Black" charset="0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487667" y="1301515"/>
            <a:ext cx="7995321" cy="2671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171450" indent="-171450">
              <a:lnSpc>
                <a:spcPct val="12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dirty="0" err="1">
                <a:latin typeface="Trade Gothic Next LT Pro Lt" charset="0"/>
              </a:rPr>
              <a:t>Lorem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ipsum</a:t>
            </a:r>
            <a:r>
              <a:rPr lang="en-US" sz="1200" dirty="0">
                <a:latin typeface="Trade Gothic Next LT Pro Lt" charset="0"/>
              </a:rPr>
              <a:t> dolor sit </a:t>
            </a:r>
            <a:r>
              <a:rPr lang="en-US" sz="1200" dirty="0" err="1">
                <a:latin typeface="Trade Gothic Next LT Pro Lt" charset="0"/>
              </a:rPr>
              <a:t>amet</a:t>
            </a:r>
            <a:r>
              <a:rPr lang="en-US" sz="1200" dirty="0">
                <a:latin typeface="Trade Gothic Next LT Pro Lt" charset="0"/>
              </a:rPr>
              <a:t>, </a:t>
            </a:r>
            <a:r>
              <a:rPr lang="en-US" sz="1200" dirty="0" err="1">
                <a:latin typeface="Trade Gothic Next LT Pro Lt" charset="0"/>
              </a:rPr>
              <a:t>consectetur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adipiscing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elit</a:t>
            </a:r>
            <a:r>
              <a:rPr lang="en-US" sz="1200" dirty="0">
                <a:latin typeface="Trade Gothic Next LT Pro Lt" charset="0"/>
              </a:rPr>
              <a:t>. </a:t>
            </a:r>
            <a:r>
              <a:rPr lang="en-US" sz="1200" dirty="0" err="1">
                <a:latin typeface="Trade Gothic Next LT Pro Lt" charset="0"/>
              </a:rPr>
              <a:t>Donec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ipsum</a:t>
            </a:r>
            <a:r>
              <a:rPr lang="en-US" sz="1200" dirty="0">
                <a:latin typeface="Trade Gothic Next LT Pro Lt" charset="0"/>
              </a:rPr>
              <a:t> ante, </a:t>
            </a:r>
            <a:r>
              <a:rPr lang="en-US" sz="1200" dirty="0" err="1">
                <a:latin typeface="Trade Gothic Next LT Pro Lt" charset="0"/>
              </a:rPr>
              <a:t>ultrices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eget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fermentum</a:t>
            </a:r>
            <a:r>
              <a:rPr lang="en-US" sz="1200" dirty="0">
                <a:latin typeface="Trade Gothic Next LT Pro Lt" charset="0"/>
              </a:rPr>
              <a:t> vitae, </a:t>
            </a:r>
            <a:r>
              <a:rPr lang="en-US" sz="1200" dirty="0" err="1">
                <a:latin typeface="Trade Gothic Next LT Pro Lt" charset="0"/>
              </a:rPr>
              <a:t>gravida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nec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augue</a:t>
            </a:r>
            <a:r>
              <a:rPr lang="en-US" sz="1200" dirty="0">
                <a:latin typeface="Trade Gothic Next LT Pro Lt" charset="0"/>
              </a:rPr>
              <a:t>. </a:t>
            </a:r>
            <a:endParaRPr lang="en-US" sz="1200" dirty="0" smtClean="0">
              <a:latin typeface="Trade Gothic Next LT Pro Lt" charset="0"/>
            </a:endParaRPr>
          </a:p>
          <a:p>
            <a:pPr marL="171450" indent="-171450">
              <a:lnSpc>
                <a:spcPct val="12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dirty="0" err="1">
                <a:latin typeface="Trade Gothic Next LT Pro Lt" charset="0"/>
              </a:rPr>
              <a:t>Lorem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ipsum</a:t>
            </a:r>
            <a:r>
              <a:rPr lang="en-US" sz="1200" dirty="0">
                <a:latin typeface="Trade Gothic Next LT Pro Lt" charset="0"/>
              </a:rPr>
              <a:t> dolor sit </a:t>
            </a:r>
            <a:r>
              <a:rPr lang="en-US" sz="1200" dirty="0" err="1">
                <a:latin typeface="Trade Gothic Next LT Pro Lt" charset="0"/>
              </a:rPr>
              <a:t>amet</a:t>
            </a:r>
            <a:r>
              <a:rPr lang="en-US" sz="1200" dirty="0">
                <a:latin typeface="Trade Gothic Next LT Pro Lt" charset="0"/>
              </a:rPr>
              <a:t>, </a:t>
            </a:r>
            <a:r>
              <a:rPr lang="en-US" sz="1200" dirty="0" err="1">
                <a:latin typeface="Trade Gothic Next LT Pro Lt" charset="0"/>
              </a:rPr>
              <a:t>consectetur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adipiscing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elit</a:t>
            </a:r>
            <a:r>
              <a:rPr lang="en-US" sz="1200" dirty="0">
                <a:latin typeface="Trade Gothic Next LT Pro Lt" charset="0"/>
              </a:rPr>
              <a:t>. </a:t>
            </a:r>
            <a:r>
              <a:rPr lang="en-US" sz="1200" dirty="0" err="1">
                <a:latin typeface="Trade Gothic Next LT Pro Lt" charset="0"/>
              </a:rPr>
              <a:t>Donec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ipsum</a:t>
            </a:r>
            <a:r>
              <a:rPr lang="en-US" sz="1200" dirty="0">
                <a:latin typeface="Trade Gothic Next LT Pro Lt" charset="0"/>
              </a:rPr>
              <a:t> ante, </a:t>
            </a:r>
            <a:r>
              <a:rPr lang="en-US" sz="1200" dirty="0" err="1">
                <a:latin typeface="Trade Gothic Next LT Pro Lt" charset="0"/>
              </a:rPr>
              <a:t>ultrices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eget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fermentum</a:t>
            </a:r>
            <a:r>
              <a:rPr lang="en-US" sz="1200" dirty="0">
                <a:latin typeface="Trade Gothic Next LT Pro Lt" charset="0"/>
              </a:rPr>
              <a:t> vitae, </a:t>
            </a:r>
            <a:r>
              <a:rPr lang="en-US" sz="1200" dirty="0" err="1">
                <a:latin typeface="Trade Gothic Next LT Pro Lt" charset="0"/>
              </a:rPr>
              <a:t>gravida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nec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augue</a:t>
            </a:r>
            <a:r>
              <a:rPr lang="en-US" sz="1200" dirty="0">
                <a:latin typeface="Trade Gothic Next LT Pro Lt" charset="0"/>
              </a:rPr>
              <a:t>. </a:t>
            </a:r>
            <a:endParaRPr lang="en-GB" sz="1200" dirty="0">
              <a:latin typeface="Trade Gothic Next LT Pro Lt" charset="0"/>
            </a:endParaRPr>
          </a:p>
          <a:p>
            <a:pPr marL="171450" indent="-171450">
              <a:lnSpc>
                <a:spcPct val="12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dirty="0" err="1">
                <a:latin typeface="Trade Gothic Next LT Pro Lt" charset="0"/>
              </a:rPr>
              <a:t>Lorem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ipsum</a:t>
            </a:r>
            <a:r>
              <a:rPr lang="en-US" sz="1200" dirty="0">
                <a:latin typeface="Trade Gothic Next LT Pro Lt" charset="0"/>
              </a:rPr>
              <a:t> dolor sit </a:t>
            </a:r>
            <a:r>
              <a:rPr lang="en-US" sz="1200" dirty="0" err="1">
                <a:latin typeface="Trade Gothic Next LT Pro Lt" charset="0"/>
              </a:rPr>
              <a:t>amet</a:t>
            </a:r>
            <a:r>
              <a:rPr lang="en-US" sz="1200" dirty="0">
                <a:latin typeface="Trade Gothic Next LT Pro Lt" charset="0"/>
              </a:rPr>
              <a:t>, </a:t>
            </a:r>
            <a:r>
              <a:rPr lang="en-US" sz="1200" dirty="0" err="1">
                <a:latin typeface="Trade Gothic Next LT Pro Lt" charset="0"/>
              </a:rPr>
              <a:t>consectetur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adipiscing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elit</a:t>
            </a:r>
            <a:r>
              <a:rPr lang="en-US" sz="1200" dirty="0">
                <a:latin typeface="Trade Gothic Next LT Pro Lt" charset="0"/>
              </a:rPr>
              <a:t>. </a:t>
            </a:r>
            <a:r>
              <a:rPr lang="en-US" sz="1200" dirty="0" err="1">
                <a:latin typeface="Trade Gothic Next LT Pro Lt" charset="0"/>
              </a:rPr>
              <a:t>Donec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ipsum</a:t>
            </a:r>
            <a:r>
              <a:rPr lang="en-US" sz="1200" dirty="0">
                <a:latin typeface="Trade Gothic Next LT Pro Lt" charset="0"/>
              </a:rPr>
              <a:t> ante, </a:t>
            </a:r>
            <a:r>
              <a:rPr lang="en-US" sz="1200" dirty="0" err="1">
                <a:latin typeface="Trade Gothic Next LT Pro Lt" charset="0"/>
              </a:rPr>
              <a:t>ultrices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eget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fermentum</a:t>
            </a:r>
            <a:r>
              <a:rPr lang="en-US" sz="1200" dirty="0">
                <a:latin typeface="Trade Gothic Next LT Pro Lt" charset="0"/>
              </a:rPr>
              <a:t> vitae, </a:t>
            </a:r>
            <a:r>
              <a:rPr lang="en-US" sz="1200" dirty="0" err="1">
                <a:latin typeface="Trade Gothic Next LT Pro Lt" charset="0"/>
              </a:rPr>
              <a:t>gravida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nec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augue</a:t>
            </a:r>
            <a:r>
              <a:rPr lang="en-US" sz="1200" dirty="0">
                <a:latin typeface="Trade Gothic Next LT Pro Lt" charset="0"/>
              </a:rPr>
              <a:t>. </a:t>
            </a:r>
            <a:endParaRPr lang="en-US" sz="1200" dirty="0" smtClean="0">
              <a:latin typeface="Trade Gothic Next LT Pro Lt" charset="0"/>
            </a:endParaRPr>
          </a:p>
          <a:p>
            <a:pPr marL="171450" indent="-171450">
              <a:lnSpc>
                <a:spcPct val="12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dirty="0" err="1">
                <a:latin typeface="Trade Gothic Next LT Pro Lt" charset="0"/>
              </a:rPr>
              <a:t>Lorem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ipsum</a:t>
            </a:r>
            <a:r>
              <a:rPr lang="en-US" sz="1200" dirty="0">
                <a:latin typeface="Trade Gothic Next LT Pro Lt" charset="0"/>
              </a:rPr>
              <a:t> dolor sit </a:t>
            </a:r>
            <a:r>
              <a:rPr lang="en-US" sz="1200" dirty="0" err="1">
                <a:latin typeface="Trade Gothic Next LT Pro Lt" charset="0"/>
              </a:rPr>
              <a:t>amet</a:t>
            </a:r>
            <a:r>
              <a:rPr lang="en-US" sz="1200" dirty="0">
                <a:latin typeface="Trade Gothic Next LT Pro Lt" charset="0"/>
              </a:rPr>
              <a:t>, </a:t>
            </a:r>
            <a:r>
              <a:rPr lang="en-US" sz="1200" dirty="0" err="1">
                <a:latin typeface="Trade Gothic Next LT Pro Lt" charset="0"/>
              </a:rPr>
              <a:t>consectetur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adipiscing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elit</a:t>
            </a:r>
            <a:r>
              <a:rPr lang="en-US" sz="1200" dirty="0">
                <a:latin typeface="Trade Gothic Next LT Pro Lt" charset="0"/>
              </a:rPr>
              <a:t>. </a:t>
            </a:r>
            <a:r>
              <a:rPr lang="en-US" sz="1200" dirty="0" err="1">
                <a:latin typeface="Trade Gothic Next LT Pro Lt" charset="0"/>
              </a:rPr>
              <a:t>Donec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ipsum</a:t>
            </a:r>
            <a:r>
              <a:rPr lang="en-US" sz="1200" dirty="0">
                <a:latin typeface="Trade Gothic Next LT Pro Lt" charset="0"/>
              </a:rPr>
              <a:t> ante, </a:t>
            </a:r>
            <a:r>
              <a:rPr lang="en-US" sz="1200" dirty="0" err="1">
                <a:latin typeface="Trade Gothic Next LT Pro Lt" charset="0"/>
              </a:rPr>
              <a:t>ultrices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eget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fermentum</a:t>
            </a:r>
            <a:r>
              <a:rPr lang="en-US" sz="1200" dirty="0">
                <a:latin typeface="Trade Gothic Next LT Pro Lt" charset="0"/>
              </a:rPr>
              <a:t> vitae, </a:t>
            </a:r>
            <a:r>
              <a:rPr lang="en-US" sz="1200" dirty="0" err="1">
                <a:latin typeface="Trade Gothic Next LT Pro Lt" charset="0"/>
              </a:rPr>
              <a:t>gravida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nec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augue</a:t>
            </a:r>
            <a:r>
              <a:rPr lang="en-US" sz="1200" dirty="0">
                <a:latin typeface="Trade Gothic Next LT Pro Lt" charset="0"/>
              </a:rPr>
              <a:t>. </a:t>
            </a:r>
          </a:p>
          <a:p>
            <a:pPr marL="171450" indent="-171450">
              <a:lnSpc>
                <a:spcPct val="12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dirty="0" err="1">
                <a:latin typeface="Trade Gothic Next LT Pro Lt" charset="0"/>
              </a:rPr>
              <a:t>Lorem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ipsum</a:t>
            </a:r>
            <a:r>
              <a:rPr lang="en-US" sz="1200" dirty="0">
                <a:latin typeface="Trade Gothic Next LT Pro Lt" charset="0"/>
              </a:rPr>
              <a:t> dolor sit </a:t>
            </a:r>
            <a:r>
              <a:rPr lang="en-US" sz="1200" dirty="0" err="1">
                <a:latin typeface="Trade Gothic Next LT Pro Lt" charset="0"/>
              </a:rPr>
              <a:t>amet</a:t>
            </a:r>
            <a:r>
              <a:rPr lang="en-US" sz="1200" dirty="0">
                <a:latin typeface="Trade Gothic Next LT Pro Lt" charset="0"/>
              </a:rPr>
              <a:t>, </a:t>
            </a:r>
            <a:r>
              <a:rPr lang="en-US" sz="1200" dirty="0" err="1">
                <a:latin typeface="Trade Gothic Next LT Pro Lt" charset="0"/>
              </a:rPr>
              <a:t>consectetur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adipiscing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elit</a:t>
            </a:r>
            <a:r>
              <a:rPr lang="en-US" sz="1200" dirty="0">
                <a:latin typeface="Trade Gothic Next LT Pro Lt" charset="0"/>
              </a:rPr>
              <a:t>. </a:t>
            </a:r>
            <a:r>
              <a:rPr lang="en-US" sz="1200" dirty="0" err="1">
                <a:latin typeface="Trade Gothic Next LT Pro Lt" charset="0"/>
              </a:rPr>
              <a:t>Donec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ipsum</a:t>
            </a:r>
            <a:r>
              <a:rPr lang="en-US" sz="1200" dirty="0">
                <a:latin typeface="Trade Gothic Next LT Pro Lt" charset="0"/>
              </a:rPr>
              <a:t> ante, </a:t>
            </a:r>
            <a:r>
              <a:rPr lang="en-US" sz="1200" dirty="0" err="1">
                <a:latin typeface="Trade Gothic Next LT Pro Lt" charset="0"/>
              </a:rPr>
              <a:t>ultrices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eget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fermentum</a:t>
            </a:r>
            <a:r>
              <a:rPr lang="en-US" sz="1200" dirty="0">
                <a:latin typeface="Trade Gothic Next LT Pro Lt" charset="0"/>
              </a:rPr>
              <a:t> vitae, </a:t>
            </a:r>
            <a:r>
              <a:rPr lang="en-US" sz="1200" dirty="0" err="1">
                <a:latin typeface="Trade Gothic Next LT Pro Lt" charset="0"/>
              </a:rPr>
              <a:t>gravida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nec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augue</a:t>
            </a:r>
            <a:r>
              <a:rPr lang="en-US" sz="1200" dirty="0">
                <a:latin typeface="Trade Gothic Next LT Pro Lt" charset="0"/>
              </a:rPr>
              <a:t>. </a:t>
            </a:r>
          </a:p>
          <a:p>
            <a:pPr marL="171450" indent="-171450">
              <a:lnSpc>
                <a:spcPct val="12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1200" dirty="0" smtClean="0">
              <a:latin typeface="Trade Gothic Next LT Pro Lt" charset="0"/>
            </a:endParaRPr>
          </a:p>
          <a:p>
            <a:pPr>
              <a:lnSpc>
                <a:spcPct val="120000"/>
              </a:lnSpc>
              <a:spcAft>
                <a:spcPts val="4800"/>
              </a:spcAft>
            </a:pPr>
            <a:endParaRPr lang="en-GB" sz="1200" dirty="0">
              <a:latin typeface="Trade Gothic Next LT Pro Lt" charset="0"/>
            </a:endParaRPr>
          </a:p>
          <a:p>
            <a:pPr>
              <a:lnSpc>
                <a:spcPct val="120000"/>
              </a:lnSpc>
              <a:spcAft>
                <a:spcPts val="4800"/>
              </a:spcAft>
            </a:pPr>
            <a:endParaRPr lang="en-GB" sz="1200" dirty="0">
              <a:latin typeface="Trade Gothic Next LT Pro Lt" charset="0"/>
            </a:endParaRPr>
          </a:p>
          <a:p>
            <a:pPr>
              <a:lnSpc>
                <a:spcPct val="120000"/>
              </a:lnSpc>
              <a:spcAft>
                <a:spcPts val="4800"/>
              </a:spcAft>
            </a:pPr>
            <a:endParaRPr lang="en-GB" sz="1200" dirty="0">
              <a:latin typeface="Trade Gothic Next LT Pro L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0501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CONS.ai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164" y="562801"/>
            <a:ext cx="7975600" cy="1943100"/>
          </a:xfrm>
          <a:prstGeom prst="rect">
            <a:avLst/>
          </a:prstGeom>
          <a:ln>
            <a:noFill/>
          </a:ln>
        </p:spPr>
      </p:pic>
      <p:sp>
        <p:nvSpPr>
          <p:cNvPr id="3" name="Title 5"/>
          <p:cNvSpPr txBox="1">
            <a:spLocks/>
          </p:cNvSpPr>
          <p:nvPr/>
        </p:nvSpPr>
        <p:spPr bwMode="auto">
          <a:xfrm>
            <a:off x="487020" y="881063"/>
            <a:ext cx="5086350" cy="866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pPr>
              <a:lnSpc>
                <a:spcPct val="90000"/>
              </a:lnSpc>
            </a:pPr>
            <a:r>
              <a:rPr lang="en-US" sz="3600" spc="-150" dirty="0">
                <a:solidFill>
                  <a:schemeClr val="bg1"/>
                </a:solidFill>
                <a:latin typeface="Arial Black" charset="0"/>
                <a:ea typeface="Arial Black" charset="0"/>
                <a:cs typeface="Arial Black" charset="0"/>
              </a:rPr>
              <a:t>TITLE</a:t>
            </a:r>
          </a:p>
          <a:p>
            <a:pPr>
              <a:lnSpc>
                <a:spcPct val="90000"/>
              </a:lnSpc>
            </a:pPr>
            <a:r>
              <a:rPr lang="en-US" sz="3600" spc="-150" dirty="0" smtClean="0">
                <a:solidFill>
                  <a:schemeClr val="bg1"/>
                </a:solidFill>
                <a:latin typeface="Arial Black" charset="0"/>
                <a:ea typeface="Arial Black" charset="0"/>
                <a:cs typeface="Arial Black" charset="0"/>
              </a:rPr>
              <a:t>HERE</a:t>
            </a:r>
            <a:endParaRPr lang="en-US" sz="3600" spc="-150" dirty="0">
              <a:solidFill>
                <a:schemeClr val="bg1"/>
              </a:solidFill>
              <a:latin typeface="Arial Black" charset="0"/>
              <a:ea typeface="Arial Black" charset="0"/>
              <a:cs typeface="Arial Black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 bwMode="auto">
          <a:xfrm>
            <a:off x="487020" y="2640014"/>
            <a:ext cx="2843212" cy="23255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>
              <a:spcAft>
                <a:spcPts val="400"/>
              </a:spcAft>
            </a:pPr>
            <a:r>
              <a:rPr lang="en-US" sz="1000" dirty="0" err="1">
                <a:solidFill>
                  <a:srgbClr val="009EE2"/>
                </a:solidFill>
                <a:latin typeface="Trade Gothic Next LT Pro Lt" charset="0"/>
              </a:rPr>
              <a:t>Lorem</a:t>
            </a:r>
            <a:r>
              <a:rPr lang="en-US" sz="1000" dirty="0">
                <a:solidFill>
                  <a:srgbClr val="009EE2"/>
                </a:solidFill>
                <a:latin typeface="Trade Gothic Next LT Pro Lt" charset="0"/>
              </a:rPr>
              <a:t> </a:t>
            </a:r>
            <a:r>
              <a:rPr lang="en-US" sz="1000" dirty="0" err="1">
                <a:solidFill>
                  <a:srgbClr val="009EE2"/>
                </a:solidFill>
                <a:latin typeface="Trade Gothic Next LT Pro Lt" charset="0"/>
              </a:rPr>
              <a:t>ipsum</a:t>
            </a:r>
            <a:r>
              <a:rPr lang="en-US" sz="1000" dirty="0">
                <a:solidFill>
                  <a:srgbClr val="009EE2"/>
                </a:solidFill>
                <a:latin typeface="Trade Gothic Next LT Pro Lt" charset="0"/>
              </a:rPr>
              <a:t> </a:t>
            </a:r>
          </a:p>
          <a:p>
            <a:r>
              <a:rPr lang="en-US" sz="1000" dirty="0">
                <a:latin typeface="Trade Gothic Next LT Pro Lt" charset="0"/>
              </a:rPr>
              <a:t>D</a:t>
            </a:r>
            <a:r>
              <a:rPr lang="en-US" sz="1000" dirty="0" smtClean="0">
                <a:latin typeface="Trade Gothic Next LT Pro Lt" charset="0"/>
              </a:rPr>
              <a:t>olor </a:t>
            </a:r>
            <a:r>
              <a:rPr lang="en-US" sz="1000" dirty="0">
                <a:latin typeface="Trade Gothic Next LT Pro Lt" charset="0"/>
              </a:rPr>
              <a:t>sit </a:t>
            </a:r>
            <a:r>
              <a:rPr lang="en-US" sz="1000" dirty="0" err="1">
                <a:latin typeface="Trade Gothic Next LT Pro Lt" charset="0"/>
              </a:rPr>
              <a:t>amet</a:t>
            </a:r>
            <a:r>
              <a:rPr lang="en-US" sz="1000" dirty="0">
                <a:latin typeface="Trade Gothic Next LT Pro Lt" charset="0"/>
              </a:rPr>
              <a:t>, </a:t>
            </a:r>
            <a:r>
              <a:rPr lang="en-US" sz="1000" dirty="0" err="1">
                <a:latin typeface="Trade Gothic Next LT Pro Lt" charset="0"/>
              </a:rPr>
              <a:t>consectetur</a:t>
            </a:r>
            <a:r>
              <a:rPr lang="en-US" sz="1000" dirty="0">
                <a:latin typeface="Trade Gothic Next LT Pro Lt" charset="0"/>
              </a:rPr>
              <a:t> </a:t>
            </a:r>
            <a:r>
              <a:rPr lang="en-US" sz="1000" dirty="0" err="1">
                <a:latin typeface="Trade Gothic Next LT Pro Lt" charset="0"/>
              </a:rPr>
              <a:t>adipiscing</a:t>
            </a:r>
            <a:r>
              <a:rPr lang="en-US" sz="1000" dirty="0">
                <a:latin typeface="Trade Gothic Next LT Pro Lt" charset="0"/>
              </a:rPr>
              <a:t> </a:t>
            </a:r>
            <a:r>
              <a:rPr lang="en-US" sz="1000" dirty="0" err="1">
                <a:latin typeface="Trade Gothic Next LT Pro Lt" charset="0"/>
              </a:rPr>
              <a:t>elit</a:t>
            </a:r>
            <a:r>
              <a:rPr lang="en-US" sz="1000" dirty="0">
                <a:latin typeface="Trade Gothic Next LT Pro Lt" charset="0"/>
              </a:rPr>
              <a:t>. </a:t>
            </a:r>
            <a:r>
              <a:rPr lang="en-US" sz="1000" dirty="0" err="1">
                <a:latin typeface="Trade Gothic Next LT Pro Lt" charset="0"/>
              </a:rPr>
              <a:t>Donec</a:t>
            </a:r>
            <a:r>
              <a:rPr lang="en-US" sz="1000" dirty="0">
                <a:latin typeface="Trade Gothic Next LT Pro Lt" charset="0"/>
              </a:rPr>
              <a:t> </a:t>
            </a:r>
            <a:r>
              <a:rPr lang="en-US" sz="1000" dirty="0" err="1">
                <a:latin typeface="Trade Gothic Next LT Pro Lt" charset="0"/>
              </a:rPr>
              <a:t>ipsum</a:t>
            </a:r>
            <a:r>
              <a:rPr lang="en-US" sz="1000" dirty="0">
                <a:latin typeface="Trade Gothic Next LT Pro Lt" charset="0"/>
              </a:rPr>
              <a:t> ante, </a:t>
            </a:r>
            <a:r>
              <a:rPr lang="en-US" sz="1000" dirty="0" err="1">
                <a:latin typeface="Trade Gothic Next LT Pro Lt" charset="0"/>
              </a:rPr>
              <a:t>ultrices</a:t>
            </a:r>
            <a:r>
              <a:rPr lang="en-US" sz="1000" dirty="0">
                <a:latin typeface="Trade Gothic Next LT Pro Lt" charset="0"/>
              </a:rPr>
              <a:t> </a:t>
            </a:r>
            <a:r>
              <a:rPr lang="en-US" sz="1000" dirty="0" err="1">
                <a:latin typeface="Trade Gothic Next LT Pro Lt" charset="0"/>
              </a:rPr>
              <a:t>eget</a:t>
            </a:r>
            <a:r>
              <a:rPr lang="en-US" sz="1000" dirty="0">
                <a:latin typeface="Trade Gothic Next LT Pro Lt" charset="0"/>
              </a:rPr>
              <a:t> </a:t>
            </a:r>
            <a:r>
              <a:rPr lang="en-US" sz="1000" dirty="0" err="1">
                <a:latin typeface="Trade Gothic Next LT Pro Lt" charset="0"/>
              </a:rPr>
              <a:t>fermentum</a:t>
            </a:r>
            <a:r>
              <a:rPr lang="en-US" sz="1000" dirty="0">
                <a:latin typeface="Trade Gothic Next LT Pro Lt" charset="0"/>
              </a:rPr>
              <a:t> vitae, </a:t>
            </a:r>
            <a:r>
              <a:rPr lang="en-US" sz="1000" dirty="0" err="1">
                <a:latin typeface="Trade Gothic Next LT Pro Lt" charset="0"/>
              </a:rPr>
              <a:t>gravida</a:t>
            </a:r>
            <a:r>
              <a:rPr lang="en-US" sz="1000" dirty="0">
                <a:latin typeface="Trade Gothic Next LT Pro Lt" charset="0"/>
              </a:rPr>
              <a:t> </a:t>
            </a:r>
            <a:r>
              <a:rPr lang="en-US" sz="1000" dirty="0" err="1">
                <a:latin typeface="Trade Gothic Next LT Pro Lt" charset="0"/>
              </a:rPr>
              <a:t>nec</a:t>
            </a:r>
            <a:r>
              <a:rPr lang="en-US" sz="1000" dirty="0">
                <a:latin typeface="Trade Gothic Next LT Pro Lt" charset="0"/>
              </a:rPr>
              <a:t> </a:t>
            </a:r>
            <a:r>
              <a:rPr lang="en-US" sz="1000" dirty="0" err="1">
                <a:latin typeface="Trade Gothic Next LT Pro Lt" charset="0"/>
              </a:rPr>
              <a:t>augue</a:t>
            </a:r>
            <a:r>
              <a:rPr lang="en-US" sz="1000" dirty="0">
                <a:latin typeface="Trade Gothic Next LT Pro Lt" charset="0"/>
              </a:rPr>
              <a:t>. </a:t>
            </a:r>
            <a:r>
              <a:rPr lang="en-US" sz="1000" dirty="0" err="1">
                <a:latin typeface="Trade Gothic Next LT Pro Lt" charset="0"/>
              </a:rPr>
              <a:t>Lorem</a:t>
            </a:r>
            <a:r>
              <a:rPr lang="en-US" sz="1000" dirty="0">
                <a:latin typeface="Trade Gothic Next LT Pro Lt" charset="0"/>
              </a:rPr>
              <a:t> </a:t>
            </a:r>
            <a:r>
              <a:rPr lang="en-US" sz="1000" dirty="0" err="1">
                <a:latin typeface="Trade Gothic Next LT Pro Lt" charset="0"/>
              </a:rPr>
              <a:t>ipsum</a:t>
            </a:r>
            <a:r>
              <a:rPr lang="en-US" sz="1000" dirty="0">
                <a:latin typeface="Trade Gothic Next LT Pro Lt" charset="0"/>
              </a:rPr>
              <a:t> dolor sit </a:t>
            </a:r>
            <a:r>
              <a:rPr lang="en-US" sz="1000" dirty="0" err="1">
                <a:latin typeface="Trade Gothic Next LT Pro Lt" charset="0"/>
              </a:rPr>
              <a:t>amet</a:t>
            </a:r>
            <a:r>
              <a:rPr lang="en-US" sz="1000" dirty="0">
                <a:latin typeface="Trade Gothic Next LT Pro Lt" charset="0"/>
              </a:rPr>
              <a:t>, </a:t>
            </a:r>
            <a:r>
              <a:rPr lang="en-US" sz="1000" dirty="0" err="1">
                <a:latin typeface="Trade Gothic Next LT Pro Lt" charset="0"/>
              </a:rPr>
              <a:t>consectetur</a:t>
            </a:r>
            <a:r>
              <a:rPr lang="en-US" sz="1000" dirty="0">
                <a:latin typeface="Trade Gothic Next LT Pro Lt" charset="0"/>
              </a:rPr>
              <a:t> </a:t>
            </a:r>
            <a:r>
              <a:rPr lang="en-US" sz="1000" dirty="0" err="1">
                <a:latin typeface="Trade Gothic Next LT Pro Lt" charset="0"/>
              </a:rPr>
              <a:t>adipiscing</a:t>
            </a:r>
            <a:r>
              <a:rPr lang="en-US" sz="1000" dirty="0">
                <a:latin typeface="Trade Gothic Next LT Pro Lt" charset="0"/>
              </a:rPr>
              <a:t> </a:t>
            </a:r>
            <a:r>
              <a:rPr lang="en-US" sz="1000" dirty="0" err="1">
                <a:latin typeface="Trade Gothic Next LT Pro Lt" charset="0"/>
              </a:rPr>
              <a:t>elit</a:t>
            </a:r>
            <a:r>
              <a:rPr lang="en-US" sz="1000" dirty="0">
                <a:latin typeface="Trade Gothic Next LT Pro Lt" charset="0"/>
              </a:rPr>
              <a:t>. </a:t>
            </a:r>
            <a:r>
              <a:rPr lang="en-US" sz="1000" dirty="0" err="1">
                <a:latin typeface="Trade Gothic Next LT Pro Lt" charset="0"/>
              </a:rPr>
              <a:t>Donec</a:t>
            </a:r>
            <a:r>
              <a:rPr lang="en-US" sz="1000" dirty="0">
                <a:latin typeface="Trade Gothic Next LT Pro Lt" charset="0"/>
              </a:rPr>
              <a:t> </a:t>
            </a:r>
            <a:r>
              <a:rPr lang="en-US" sz="1000" dirty="0" err="1">
                <a:latin typeface="Trade Gothic Next LT Pro Lt" charset="0"/>
              </a:rPr>
              <a:t>ipsum</a:t>
            </a:r>
            <a:r>
              <a:rPr lang="en-US" sz="1000" dirty="0">
                <a:latin typeface="Trade Gothic Next LT Pro Lt" charset="0"/>
              </a:rPr>
              <a:t> ante, </a:t>
            </a:r>
            <a:r>
              <a:rPr lang="en-US" sz="1000" dirty="0" err="1">
                <a:latin typeface="Trade Gothic Next LT Pro Lt" charset="0"/>
              </a:rPr>
              <a:t>ultrices</a:t>
            </a:r>
            <a:r>
              <a:rPr lang="en-US" sz="1000" dirty="0">
                <a:latin typeface="Trade Gothic Next LT Pro Lt" charset="0"/>
              </a:rPr>
              <a:t> </a:t>
            </a:r>
            <a:r>
              <a:rPr lang="en-US" sz="1000" dirty="0" err="1">
                <a:latin typeface="Trade Gothic Next LT Pro Lt" charset="0"/>
              </a:rPr>
              <a:t>eget</a:t>
            </a:r>
            <a:r>
              <a:rPr lang="en-US" sz="1000" dirty="0">
                <a:latin typeface="Trade Gothic Next LT Pro Lt" charset="0"/>
              </a:rPr>
              <a:t> </a:t>
            </a:r>
            <a:r>
              <a:rPr lang="en-US" sz="1000" dirty="0" err="1">
                <a:latin typeface="Trade Gothic Next LT Pro Lt" charset="0"/>
              </a:rPr>
              <a:t>fermentum</a:t>
            </a:r>
            <a:r>
              <a:rPr lang="en-US" sz="1000" dirty="0">
                <a:latin typeface="Trade Gothic Next LT Pro Lt" charset="0"/>
              </a:rPr>
              <a:t> vitae, </a:t>
            </a:r>
            <a:r>
              <a:rPr lang="en-US" sz="1000" dirty="0" err="1">
                <a:latin typeface="Trade Gothic Next LT Pro Lt" charset="0"/>
              </a:rPr>
              <a:t>gravida</a:t>
            </a:r>
            <a:r>
              <a:rPr lang="en-US" sz="1000" dirty="0">
                <a:latin typeface="Trade Gothic Next LT Pro Lt" charset="0"/>
              </a:rPr>
              <a:t> </a:t>
            </a:r>
            <a:r>
              <a:rPr lang="en-US" sz="1000" dirty="0" err="1">
                <a:latin typeface="Trade Gothic Next LT Pro Lt" charset="0"/>
              </a:rPr>
              <a:t>nec</a:t>
            </a:r>
            <a:r>
              <a:rPr lang="en-US" sz="1000" dirty="0">
                <a:latin typeface="Trade Gothic Next LT Pro Lt" charset="0"/>
              </a:rPr>
              <a:t> </a:t>
            </a:r>
            <a:r>
              <a:rPr lang="en-US" sz="1000" dirty="0" err="1">
                <a:latin typeface="Trade Gothic Next LT Pro Lt" charset="0"/>
              </a:rPr>
              <a:t>augue</a:t>
            </a:r>
            <a:r>
              <a:rPr lang="en-US" sz="1000" dirty="0">
                <a:latin typeface="Trade Gothic Next LT Pro Lt" charset="0"/>
              </a:rPr>
              <a:t>. </a:t>
            </a:r>
          </a:p>
          <a:p>
            <a:endParaRPr lang="en-US" sz="1000" dirty="0">
              <a:solidFill>
                <a:srgbClr val="009FE3"/>
              </a:solidFill>
              <a:latin typeface="Trade Gothic Next LT Pro Lt" charset="0"/>
            </a:endParaRPr>
          </a:p>
          <a:p>
            <a:pPr>
              <a:spcAft>
                <a:spcPts val="400"/>
              </a:spcAft>
            </a:pPr>
            <a:r>
              <a:rPr lang="en-US" sz="1000" dirty="0" err="1">
                <a:solidFill>
                  <a:srgbClr val="009EE2"/>
                </a:solidFill>
                <a:latin typeface="Trade Gothic Next LT Pro Lt" charset="0"/>
              </a:rPr>
              <a:t>Lorem</a:t>
            </a:r>
            <a:r>
              <a:rPr lang="en-US" sz="1000" dirty="0">
                <a:solidFill>
                  <a:srgbClr val="009EE2"/>
                </a:solidFill>
                <a:latin typeface="Trade Gothic Next LT Pro Lt" charset="0"/>
              </a:rPr>
              <a:t> </a:t>
            </a:r>
            <a:r>
              <a:rPr lang="en-US" sz="1000" dirty="0" err="1">
                <a:solidFill>
                  <a:srgbClr val="009EE2"/>
                </a:solidFill>
                <a:latin typeface="Trade Gothic Next LT Pro Lt" charset="0"/>
              </a:rPr>
              <a:t>ipsum</a:t>
            </a:r>
            <a:r>
              <a:rPr lang="en-US" sz="1000" dirty="0">
                <a:solidFill>
                  <a:srgbClr val="009EE2"/>
                </a:solidFill>
                <a:latin typeface="Trade Gothic Next LT Pro Lt" charset="0"/>
              </a:rPr>
              <a:t> </a:t>
            </a:r>
            <a:endParaRPr lang="en-GB" sz="1000" dirty="0">
              <a:solidFill>
                <a:srgbClr val="009EE2"/>
              </a:solidFill>
              <a:latin typeface="Trade Gothic Next LT Pro Lt" charset="0"/>
            </a:endParaRPr>
          </a:p>
          <a:p>
            <a:r>
              <a:rPr lang="en-US" sz="1000" dirty="0" err="1">
                <a:latin typeface="Trade Gothic Next LT Pro Lt" charset="0"/>
              </a:rPr>
              <a:t>Lorem</a:t>
            </a:r>
            <a:r>
              <a:rPr lang="en-US" sz="1000" dirty="0">
                <a:latin typeface="Trade Gothic Next LT Pro Lt" charset="0"/>
              </a:rPr>
              <a:t> </a:t>
            </a:r>
            <a:r>
              <a:rPr lang="en-US" sz="1000" dirty="0" err="1">
                <a:latin typeface="Trade Gothic Next LT Pro Lt" charset="0"/>
              </a:rPr>
              <a:t>ipsum</a:t>
            </a:r>
            <a:r>
              <a:rPr lang="en-US" sz="1000" dirty="0">
                <a:latin typeface="Trade Gothic Next LT Pro Lt" charset="0"/>
              </a:rPr>
              <a:t> dolor sit </a:t>
            </a:r>
            <a:r>
              <a:rPr lang="en-US" sz="1000" dirty="0" err="1">
                <a:latin typeface="Trade Gothic Next LT Pro Lt" charset="0"/>
              </a:rPr>
              <a:t>amet</a:t>
            </a:r>
            <a:r>
              <a:rPr lang="en-US" sz="1000" dirty="0">
                <a:latin typeface="Trade Gothic Next LT Pro Lt" charset="0"/>
              </a:rPr>
              <a:t>, </a:t>
            </a:r>
            <a:r>
              <a:rPr lang="en-US" sz="1000" dirty="0" err="1">
                <a:latin typeface="Trade Gothic Next LT Pro Lt" charset="0"/>
              </a:rPr>
              <a:t>consectetur</a:t>
            </a:r>
            <a:r>
              <a:rPr lang="en-US" sz="1000" dirty="0">
                <a:latin typeface="Trade Gothic Next LT Pro Lt" charset="0"/>
              </a:rPr>
              <a:t> </a:t>
            </a:r>
            <a:r>
              <a:rPr lang="en-US" sz="1000" dirty="0" err="1">
                <a:latin typeface="Trade Gothic Next LT Pro Lt" charset="0"/>
              </a:rPr>
              <a:t>adipiscing</a:t>
            </a:r>
            <a:r>
              <a:rPr lang="en-US" sz="1000" dirty="0">
                <a:latin typeface="Trade Gothic Next LT Pro Lt" charset="0"/>
              </a:rPr>
              <a:t> </a:t>
            </a:r>
            <a:r>
              <a:rPr lang="en-US" sz="1000" dirty="0" err="1">
                <a:latin typeface="Trade Gothic Next LT Pro Lt" charset="0"/>
              </a:rPr>
              <a:t>elit</a:t>
            </a:r>
            <a:r>
              <a:rPr lang="en-US" sz="1000" dirty="0">
                <a:latin typeface="Trade Gothic Next LT Pro Lt" charset="0"/>
              </a:rPr>
              <a:t>. </a:t>
            </a:r>
            <a:r>
              <a:rPr lang="en-US" sz="1000" dirty="0" err="1">
                <a:latin typeface="Trade Gothic Next LT Pro Lt" charset="0"/>
              </a:rPr>
              <a:t>Donec</a:t>
            </a:r>
            <a:r>
              <a:rPr lang="en-US" sz="1000" dirty="0">
                <a:latin typeface="Trade Gothic Next LT Pro Lt" charset="0"/>
              </a:rPr>
              <a:t> </a:t>
            </a:r>
            <a:r>
              <a:rPr lang="en-US" sz="1000" dirty="0" err="1">
                <a:latin typeface="Trade Gothic Next LT Pro Lt" charset="0"/>
              </a:rPr>
              <a:t>ipsum</a:t>
            </a:r>
            <a:r>
              <a:rPr lang="en-US" sz="1000" dirty="0">
                <a:latin typeface="Trade Gothic Next LT Pro Lt" charset="0"/>
              </a:rPr>
              <a:t> ante, </a:t>
            </a:r>
            <a:r>
              <a:rPr lang="en-US" sz="1000" dirty="0" err="1">
                <a:latin typeface="Trade Gothic Next LT Pro Lt" charset="0"/>
              </a:rPr>
              <a:t>ultrices</a:t>
            </a:r>
            <a:r>
              <a:rPr lang="en-US" sz="1000" dirty="0">
                <a:latin typeface="Trade Gothic Next LT Pro Lt" charset="0"/>
              </a:rPr>
              <a:t> </a:t>
            </a:r>
            <a:r>
              <a:rPr lang="en-US" sz="1000" dirty="0" err="1">
                <a:latin typeface="Trade Gothic Next LT Pro Lt" charset="0"/>
              </a:rPr>
              <a:t>eget</a:t>
            </a:r>
            <a:r>
              <a:rPr lang="en-US" sz="1000" dirty="0">
                <a:latin typeface="Trade Gothic Next LT Pro Lt" charset="0"/>
              </a:rPr>
              <a:t> </a:t>
            </a:r>
            <a:r>
              <a:rPr lang="en-US" sz="1000" dirty="0" err="1">
                <a:latin typeface="Trade Gothic Next LT Pro Lt" charset="0"/>
              </a:rPr>
              <a:t>fermentum</a:t>
            </a:r>
            <a:r>
              <a:rPr lang="en-US" sz="1000" dirty="0">
                <a:latin typeface="Trade Gothic Next LT Pro Lt" charset="0"/>
              </a:rPr>
              <a:t> vitae, </a:t>
            </a:r>
            <a:r>
              <a:rPr lang="en-US" sz="1000" dirty="0" err="1">
                <a:latin typeface="Trade Gothic Next LT Pro Lt" charset="0"/>
              </a:rPr>
              <a:t>gravida</a:t>
            </a:r>
            <a:r>
              <a:rPr lang="en-US" sz="1000" dirty="0">
                <a:latin typeface="Trade Gothic Next LT Pro Lt" charset="0"/>
              </a:rPr>
              <a:t> </a:t>
            </a:r>
            <a:r>
              <a:rPr lang="en-US" sz="1000" dirty="0" err="1">
                <a:latin typeface="Trade Gothic Next LT Pro Lt" charset="0"/>
              </a:rPr>
              <a:t>nec</a:t>
            </a:r>
            <a:r>
              <a:rPr lang="en-US" sz="1000" dirty="0">
                <a:latin typeface="Trade Gothic Next LT Pro Lt" charset="0"/>
              </a:rPr>
              <a:t> </a:t>
            </a:r>
            <a:r>
              <a:rPr lang="en-US" sz="1000" dirty="0" err="1">
                <a:latin typeface="Trade Gothic Next LT Pro Lt" charset="0"/>
              </a:rPr>
              <a:t>augue</a:t>
            </a:r>
            <a:r>
              <a:rPr lang="en-US" sz="1000" dirty="0">
                <a:latin typeface="Trade Gothic Next LT Pro Lt" charset="0"/>
              </a:rPr>
              <a:t>. </a:t>
            </a:r>
            <a:endParaRPr lang="en-GB" sz="1000" dirty="0">
              <a:latin typeface="Trade Gothic Next LT Pro Lt" charset="0"/>
            </a:endParaRPr>
          </a:p>
          <a:p>
            <a:endParaRPr lang="en-GB" sz="1000" dirty="0">
              <a:latin typeface="Trade Gothic Next LT Pro Lt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4221163" y="2640013"/>
            <a:ext cx="2843212" cy="23868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>
              <a:spcAft>
                <a:spcPts val="400"/>
              </a:spcAft>
            </a:pPr>
            <a:r>
              <a:rPr lang="en-US" sz="1000" dirty="0" err="1">
                <a:solidFill>
                  <a:srgbClr val="009EE2"/>
                </a:solidFill>
                <a:latin typeface="Trade Gothic Next LT Pro Lt" charset="0"/>
              </a:rPr>
              <a:t>Lorem</a:t>
            </a:r>
            <a:r>
              <a:rPr lang="en-US" sz="1000" dirty="0">
                <a:solidFill>
                  <a:srgbClr val="009EE2"/>
                </a:solidFill>
                <a:latin typeface="Trade Gothic Next LT Pro Lt" charset="0"/>
              </a:rPr>
              <a:t> </a:t>
            </a:r>
            <a:r>
              <a:rPr lang="en-US" sz="1000" dirty="0" err="1">
                <a:solidFill>
                  <a:srgbClr val="009EE2"/>
                </a:solidFill>
                <a:latin typeface="Trade Gothic Next LT Pro Lt" charset="0"/>
              </a:rPr>
              <a:t>ipsum</a:t>
            </a:r>
            <a:r>
              <a:rPr lang="en-US" sz="1000" dirty="0">
                <a:solidFill>
                  <a:srgbClr val="009EE2"/>
                </a:solidFill>
                <a:latin typeface="Trade Gothic Next LT Pro Lt" charset="0"/>
              </a:rPr>
              <a:t> </a:t>
            </a:r>
          </a:p>
          <a:p>
            <a:r>
              <a:rPr lang="en-US" sz="1000" dirty="0">
                <a:latin typeface="Trade Gothic Next LT Pro Lt" charset="0"/>
              </a:rPr>
              <a:t>Dolor sit </a:t>
            </a:r>
            <a:r>
              <a:rPr lang="en-US" sz="1000" dirty="0" err="1">
                <a:latin typeface="Trade Gothic Next LT Pro Lt" charset="0"/>
              </a:rPr>
              <a:t>amet</a:t>
            </a:r>
            <a:r>
              <a:rPr lang="en-US" sz="1000" dirty="0">
                <a:latin typeface="Trade Gothic Next LT Pro Lt" charset="0"/>
              </a:rPr>
              <a:t>, </a:t>
            </a:r>
            <a:r>
              <a:rPr lang="en-US" sz="1000" dirty="0" err="1">
                <a:latin typeface="Trade Gothic Next LT Pro Lt" charset="0"/>
              </a:rPr>
              <a:t>consectetur</a:t>
            </a:r>
            <a:r>
              <a:rPr lang="en-US" sz="1000" dirty="0">
                <a:latin typeface="Trade Gothic Next LT Pro Lt" charset="0"/>
              </a:rPr>
              <a:t> </a:t>
            </a:r>
            <a:r>
              <a:rPr lang="en-US" sz="1000" dirty="0" err="1">
                <a:latin typeface="Trade Gothic Next LT Pro Lt" charset="0"/>
              </a:rPr>
              <a:t>adipiscing</a:t>
            </a:r>
            <a:r>
              <a:rPr lang="en-US" sz="1000" dirty="0">
                <a:latin typeface="Trade Gothic Next LT Pro Lt" charset="0"/>
              </a:rPr>
              <a:t> </a:t>
            </a:r>
            <a:r>
              <a:rPr lang="en-US" sz="1000" dirty="0" err="1">
                <a:latin typeface="Trade Gothic Next LT Pro Lt" charset="0"/>
              </a:rPr>
              <a:t>elit</a:t>
            </a:r>
            <a:r>
              <a:rPr lang="en-US" sz="1000" dirty="0">
                <a:latin typeface="Trade Gothic Next LT Pro Lt" charset="0"/>
              </a:rPr>
              <a:t>. </a:t>
            </a:r>
            <a:r>
              <a:rPr lang="en-US" sz="1000" dirty="0" err="1">
                <a:latin typeface="Trade Gothic Next LT Pro Lt" charset="0"/>
              </a:rPr>
              <a:t>Donec</a:t>
            </a:r>
            <a:r>
              <a:rPr lang="en-US" sz="1000" dirty="0">
                <a:latin typeface="Trade Gothic Next LT Pro Lt" charset="0"/>
              </a:rPr>
              <a:t> </a:t>
            </a:r>
            <a:r>
              <a:rPr lang="en-US" sz="1000" dirty="0" err="1">
                <a:latin typeface="Trade Gothic Next LT Pro Lt" charset="0"/>
              </a:rPr>
              <a:t>ipsum</a:t>
            </a:r>
            <a:r>
              <a:rPr lang="en-US" sz="1000" dirty="0">
                <a:latin typeface="Trade Gothic Next LT Pro Lt" charset="0"/>
              </a:rPr>
              <a:t> ante, </a:t>
            </a:r>
            <a:r>
              <a:rPr lang="en-US" sz="1000" dirty="0" err="1">
                <a:latin typeface="Trade Gothic Next LT Pro Lt" charset="0"/>
              </a:rPr>
              <a:t>ultrices</a:t>
            </a:r>
            <a:r>
              <a:rPr lang="en-US" sz="1000" dirty="0">
                <a:latin typeface="Trade Gothic Next LT Pro Lt" charset="0"/>
              </a:rPr>
              <a:t> </a:t>
            </a:r>
            <a:r>
              <a:rPr lang="en-US" sz="1000" dirty="0" err="1">
                <a:latin typeface="Trade Gothic Next LT Pro Lt" charset="0"/>
              </a:rPr>
              <a:t>eget</a:t>
            </a:r>
            <a:r>
              <a:rPr lang="en-US" sz="1000" dirty="0">
                <a:latin typeface="Trade Gothic Next LT Pro Lt" charset="0"/>
              </a:rPr>
              <a:t> </a:t>
            </a:r>
            <a:r>
              <a:rPr lang="en-US" sz="1000" dirty="0" err="1">
                <a:latin typeface="Trade Gothic Next LT Pro Lt" charset="0"/>
              </a:rPr>
              <a:t>fermentum</a:t>
            </a:r>
            <a:r>
              <a:rPr lang="en-US" sz="1000" dirty="0">
                <a:latin typeface="Trade Gothic Next LT Pro Lt" charset="0"/>
              </a:rPr>
              <a:t> vitae, </a:t>
            </a:r>
            <a:r>
              <a:rPr lang="en-US" sz="1000" dirty="0" err="1">
                <a:latin typeface="Trade Gothic Next LT Pro Lt" charset="0"/>
              </a:rPr>
              <a:t>gravida</a:t>
            </a:r>
            <a:r>
              <a:rPr lang="en-US" sz="1000" dirty="0">
                <a:latin typeface="Trade Gothic Next LT Pro Lt" charset="0"/>
              </a:rPr>
              <a:t> </a:t>
            </a:r>
            <a:r>
              <a:rPr lang="en-US" sz="1000" dirty="0" err="1">
                <a:latin typeface="Trade Gothic Next LT Pro Lt" charset="0"/>
              </a:rPr>
              <a:t>nec</a:t>
            </a:r>
            <a:r>
              <a:rPr lang="en-US" sz="1000" dirty="0">
                <a:latin typeface="Trade Gothic Next LT Pro Lt" charset="0"/>
              </a:rPr>
              <a:t> </a:t>
            </a:r>
            <a:r>
              <a:rPr lang="en-US" sz="1000" dirty="0" err="1">
                <a:latin typeface="Trade Gothic Next LT Pro Lt" charset="0"/>
              </a:rPr>
              <a:t>augue</a:t>
            </a:r>
            <a:r>
              <a:rPr lang="en-US" sz="1000" dirty="0">
                <a:latin typeface="Trade Gothic Next LT Pro Lt" charset="0"/>
              </a:rPr>
              <a:t>. </a:t>
            </a:r>
            <a:r>
              <a:rPr lang="en-US" sz="1000" dirty="0" err="1">
                <a:latin typeface="Trade Gothic Next LT Pro Lt" charset="0"/>
              </a:rPr>
              <a:t>Lorem</a:t>
            </a:r>
            <a:r>
              <a:rPr lang="en-US" sz="1000" dirty="0">
                <a:latin typeface="Trade Gothic Next LT Pro Lt" charset="0"/>
              </a:rPr>
              <a:t> </a:t>
            </a:r>
            <a:r>
              <a:rPr lang="en-US" sz="1000" dirty="0" err="1">
                <a:latin typeface="Trade Gothic Next LT Pro Lt" charset="0"/>
              </a:rPr>
              <a:t>ipsum</a:t>
            </a:r>
            <a:r>
              <a:rPr lang="en-US" sz="1000" dirty="0">
                <a:latin typeface="Trade Gothic Next LT Pro Lt" charset="0"/>
              </a:rPr>
              <a:t> dolor sit </a:t>
            </a:r>
            <a:r>
              <a:rPr lang="en-US" sz="1000" dirty="0" err="1">
                <a:latin typeface="Trade Gothic Next LT Pro Lt" charset="0"/>
              </a:rPr>
              <a:t>amet</a:t>
            </a:r>
            <a:r>
              <a:rPr lang="en-US" sz="1000" dirty="0">
                <a:latin typeface="Trade Gothic Next LT Pro Lt" charset="0"/>
              </a:rPr>
              <a:t>, </a:t>
            </a:r>
            <a:r>
              <a:rPr lang="en-US" sz="1000" dirty="0" err="1">
                <a:latin typeface="Trade Gothic Next LT Pro Lt" charset="0"/>
              </a:rPr>
              <a:t>consectetur</a:t>
            </a:r>
            <a:r>
              <a:rPr lang="en-US" sz="1000" dirty="0">
                <a:latin typeface="Trade Gothic Next LT Pro Lt" charset="0"/>
              </a:rPr>
              <a:t> </a:t>
            </a:r>
            <a:r>
              <a:rPr lang="en-US" sz="1000" dirty="0" err="1">
                <a:latin typeface="Trade Gothic Next LT Pro Lt" charset="0"/>
              </a:rPr>
              <a:t>adipiscing</a:t>
            </a:r>
            <a:r>
              <a:rPr lang="en-US" sz="1000" dirty="0">
                <a:latin typeface="Trade Gothic Next LT Pro Lt" charset="0"/>
              </a:rPr>
              <a:t> </a:t>
            </a:r>
            <a:r>
              <a:rPr lang="en-US" sz="1000" dirty="0" err="1">
                <a:latin typeface="Trade Gothic Next LT Pro Lt" charset="0"/>
              </a:rPr>
              <a:t>elit</a:t>
            </a:r>
            <a:r>
              <a:rPr lang="en-US" sz="1000" dirty="0">
                <a:latin typeface="Trade Gothic Next LT Pro Lt" charset="0"/>
              </a:rPr>
              <a:t>. </a:t>
            </a:r>
            <a:r>
              <a:rPr lang="en-US" sz="1000" dirty="0" err="1">
                <a:latin typeface="Trade Gothic Next LT Pro Lt" charset="0"/>
              </a:rPr>
              <a:t>Donec</a:t>
            </a:r>
            <a:r>
              <a:rPr lang="en-US" sz="1000" dirty="0">
                <a:latin typeface="Trade Gothic Next LT Pro Lt" charset="0"/>
              </a:rPr>
              <a:t> </a:t>
            </a:r>
            <a:r>
              <a:rPr lang="en-US" sz="1000" dirty="0" err="1">
                <a:latin typeface="Trade Gothic Next LT Pro Lt" charset="0"/>
              </a:rPr>
              <a:t>ipsum</a:t>
            </a:r>
            <a:r>
              <a:rPr lang="en-US" sz="1000" dirty="0">
                <a:latin typeface="Trade Gothic Next LT Pro Lt" charset="0"/>
              </a:rPr>
              <a:t> ante, </a:t>
            </a:r>
            <a:r>
              <a:rPr lang="en-US" sz="1000" dirty="0" err="1">
                <a:latin typeface="Trade Gothic Next LT Pro Lt" charset="0"/>
              </a:rPr>
              <a:t>ultrices</a:t>
            </a:r>
            <a:r>
              <a:rPr lang="en-US" sz="1000" dirty="0">
                <a:latin typeface="Trade Gothic Next LT Pro Lt" charset="0"/>
              </a:rPr>
              <a:t> </a:t>
            </a:r>
            <a:r>
              <a:rPr lang="en-US" sz="1000" dirty="0" err="1">
                <a:latin typeface="Trade Gothic Next LT Pro Lt" charset="0"/>
              </a:rPr>
              <a:t>eget</a:t>
            </a:r>
            <a:r>
              <a:rPr lang="en-US" sz="1000" dirty="0">
                <a:latin typeface="Trade Gothic Next LT Pro Lt" charset="0"/>
              </a:rPr>
              <a:t> </a:t>
            </a:r>
            <a:r>
              <a:rPr lang="en-US" sz="1000" dirty="0" err="1">
                <a:latin typeface="Trade Gothic Next LT Pro Lt" charset="0"/>
              </a:rPr>
              <a:t>fermentum</a:t>
            </a:r>
            <a:r>
              <a:rPr lang="en-US" sz="1000" dirty="0">
                <a:latin typeface="Trade Gothic Next LT Pro Lt" charset="0"/>
              </a:rPr>
              <a:t> vitae, </a:t>
            </a:r>
            <a:r>
              <a:rPr lang="en-US" sz="1000" dirty="0" err="1">
                <a:latin typeface="Trade Gothic Next LT Pro Lt" charset="0"/>
              </a:rPr>
              <a:t>gravida</a:t>
            </a:r>
            <a:r>
              <a:rPr lang="en-US" sz="1000" dirty="0">
                <a:latin typeface="Trade Gothic Next LT Pro Lt" charset="0"/>
              </a:rPr>
              <a:t> </a:t>
            </a:r>
            <a:r>
              <a:rPr lang="en-US" sz="1000" dirty="0" err="1">
                <a:latin typeface="Trade Gothic Next LT Pro Lt" charset="0"/>
              </a:rPr>
              <a:t>nec</a:t>
            </a:r>
            <a:r>
              <a:rPr lang="en-US" sz="1000" dirty="0">
                <a:latin typeface="Trade Gothic Next LT Pro Lt" charset="0"/>
              </a:rPr>
              <a:t> </a:t>
            </a:r>
            <a:r>
              <a:rPr lang="en-US" sz="1000" dirty="0" err="1">
                <a:latin typeface="Trade Gothic Next LT Pro Lt" charset="0"/>
              </a:rPr>
              <a:t>augue</a:t>
            </a:r>
            <a:r>
              <a:rPr lang="en-US" sz="1000" dirty="0">
                <a:latin typeface="Trade Gothic Next LT Pro Lt" charset="0"/>
              </a:rPr>
              <a:t>. </a:t>
            </a:r>
          </a:p>
          <a:p>
            <a:endParaRPr lang="en-US" sz="1000" dirty="0">
              <a:solidFill>
                <a:srgbClr val="009FE3"/>
              </a:solidFill>
              <a:latin typeface="Trade Gothic Next LT Pro Lt" charset="0"/>
            </a:endParaRPr>
          </a:p>
          <a:p>
            <a:pPr>
              <a:spcAft>
                <a:spcPts val="400"/>
              </a:spcAft>
            </a:pPr>
            <a:r>
              <a:rPr lang="en-US" sz="1000" dirty="0" err="1">
                <a:solidFill>
                  <a:srgbClr val="009EE2"/>
                </a:solidFill>
                <a:latin typeface="Trade Gothic Next LT Pro Lt" charset="0"/>
              </a:rPr>
              <a:t>Lorem</a:t>
            </a:r>
            <a:r>
              <a:rPr lang="en-US" sz="1000" dirty="0">
                <a:solidFill>
                  <a:srgbClr val="009EE2"/>
                </a:solidFill>
                <a:latin typeface="Trade Gothic Next LT Pro Lt" charset="0"/>
              </a:rPr>
              <a:t> </a:t>
            </a:r>
            <a:r>
              <a:rPr lang="en-US" sz="1000" dirty="0" err="1">
                <a:solidFill>
                  <a:srgbClr val="009EE2"/>
                </a:solidFill>
                <a:latin typeface="Trade Gothic Next LT Pro Lt" charset="0"/>
              </a:rPr>
              <a:t>ipsum</a:t>
            </a:r>
            <a:r>
              <a:rPr lang="en-US" sz="1000" dirty="0">
                <a:solidFill>
                  <a:srgbClr val="009EE2"/>
                </a:solidFill>
                <a:latin typeface="Trade Gothic Next LT Pro Lt" charset="0"/>
              </a:rPr>
              <a:t> </a:t>
            </a:r>
            <a:endParaRPr lang="en-GB" sz="1000" dirty="0">
              <a:solidFill>
                <a:srgbClr val="009EE2"/>
              </a:solidFill>
              <a:latin typeface="Trade Gothic Next LT Pro Lt" charset="0"/>
            </a:endParaRPr>
          </a:p>
          <a:p>
            <a:r>
              <a:rPr lang="en-US" sz="1000" dirty="0" err="1">
                <a:latin typeface="Trade Gothic Next LT Pro Lt" charset="0"/>
              </a:rPr>
              <a:t>Lorem</a:t>
            </a:r>
            <a:r>
              <a:rPr lang="en-US" sz="1000" dirty="0">
                <a:latin typeface="Trade Gothic Next LT Pro Lt" charset="0"/>
              </a:rPr>
              <a:t> </a:t>
            </a:r>
            <a:r>
              <a:rPr lang="en-US" sz="1000" dirty="0" err="1">
                <a:latin typeface="Trade Gothic Next LT Pro Lt" charset="0"/>
              </a:rPr>
              <a:t>ipsum</a:t>
            </a:r>
            <a:r>
              <a:rPr lang="en-US" sz="1000" dirty="0">
                <a:latin typeface="Trade Gothic Next LT Pro Lt" charset="0"/>
              </a:rPr>
              <a:t> dolor sit </a:t>
            </a:r>
            <a:r>
              <a:rPr lang="en-US" sz="1000" dirty="0" err="1">
                <a:latin typeface="Trade Gothic Next LT Pro Lt" charset="0"/>
              </a:rPr>
              <a:t>amet</a:t>
            </a:r>
            <a:r>
              <a:rPr lang="en-US" sz="1000" dirty="0">
                <a:latin typeface="Trade Gothic Next LT Pro Lt" charset="0"/>
              </a:rPr>
              <a:t>, </a:t>
            </a:r>
            <a:r>
              <a:rPr lang="en-US" sz="1000" dirty="0" err="1">
                <a:latin typeface="Trade Gothic Next LT Pro Lt" charset="0"/>
              </a:rPr>
              <a:t>consectetur</a:t>
            </a:r>
            <a:r>
              <a:rPr lang="en-US" sz="1000" dirty="0">
                <a:latin typeface="Trade Gothic Next LT Pro Lt" charset="0"/>
              </a:rPr>
              <a:t> </a:t>
            </a:r>
            <a:r>
              <a:rPr lang="en-US" sz="1000" dirty="0" err="1">
                <a:latin typeface="Trade Gothic Next LT Pro Lt" charset="0"/>
              </a:rPr>
              <a:t>adipiscing</a:t>
            </a:r>
            <a:r>
              <a:rPr lang="en-US" sz="1000" dirty="0">
                <a:latin typeface="Trade Gothic Next LT Pro Lt" charset="0"/>
              </a:rPr>
              <a:t> </a:t>
            </a:r>
            <a:r>
              <a:rPr lang="en-US" sz="1000" dirty="0" err="1">
                <a:latin typeface="Trade Gothic Next LT Pro Lt" charset="0"/>
              </a:rPr>
              <a:t>elit</a:t>
            </a:r>
            <a:r>
              <a:rPr lang="en-US" sz="1000" dirty="0">
                <a:latin typeface="Trade Gothic Next LT Pro Lt" charset="0"/>
              </a:rPr>
              <a:t>. </a:t>
            </a:r>
            <a:r>
              <a:rPr lang="en-US" sz="1000" dirty="0" err="1">
                <a:latin typeface="Trade Gothic Next LT Pro Lt" charset="0"/>
              </a:rPr>
              <a:t>Donec</a:t>
            </a:r>
            <a:r>
              <a:rPr lang="en-US" sz="1000" dirty="0">
                <a:latin typeface="Trade Gothic Next LT Pro Lt" charset="0"/>
              </a:rPr>
              <a:t> </a:t>
            </a:r>
            <a:r>
              <a:rPr lang="en-US" sz="1000" dirty="0" err="1">
                <a:latin typeface="Trade Gothic Next LT Pro Lt" charset="0"/>
              </a:rPr>
              <a:t>ipsum</a:t>
            </a:r>
            <a:r>
              <a:rPr lang="en-US" sz="1000" dirty="0">
                <a:latin typeface="Trade Gothic Next LT Pro Lt" charset="0"/>
              </a:rPr>
              <a:t> ante, </a:t>
            </a:r>
            <a:r>
              <a:rPr lang="en-US" sz="1000" dirty="0" err="1">
                <a:latin typeface="Trade Gothic Next LT Pro Lt" charset="0"/>
              </a:rPr>
              <a:t>ultrices</a:t>
            </a:r>
            <a:r>
              <a:rPr lang="en-US" sz="1000" dirty="0">
                <a:latin typeface="Trade Gothic Next LT Pro Lt" charset="0"/>
              </a:rPr>
              <a:t> </a:t>
            </a:r>
            <a:r>
              <a:rPr lang="en-US" sz="1000" dirty="0" err="1">
                <a:latin typeface="Trade Gothic Next LT Pro Lt" charset="0"/>
              </a:rPr>
              <a:t>eget</a:t>
            </a:r>
            <a:r>
              <a:rPr lang="en-US" sz="1000" dirty="0">
                <a:latin typeface="Trade Gothic Next LT Pro Lt" charset="0"/>
              </a:rPr>
              <a:t> </a:t>
            </a:r>
            <a:r>
              <a:rPr lang="en-US" sz="1000" dirty="0" err="1">
                <a:latin typeface="Trade Gothic Next LT Pro Lt" charset="0"/>
              </a:rPr>
              <a:t>fermentum</a:t>
            </a:r>
            <a:r>
              <a:rPr lang="en-US" sz="1000" dirty="0">
                <a:latin typeface="Trade Gothic Next LT Pro Lt" charset="0"/>
              </a:rPr>
              <a:t> vitae, </a:t>
            </a:r>
            <a:r>
              <a:rPr lang="en-US" sz="1000" dirty="0" err="1">
                <a:latin typeface="Trade Gothic Next LT Pro Lt" charset="0"/>
              </a:rPr>
              <a:t>gravida</a:t>
            </a:r>
            <a:r>
              <a:rPr lang="en-US" sz="1000" dirty="0">
                <a:latin typeface="Trade Gothic Next LT Pro Lt" charset="0"/>
              </a:rPr>
              <a:t> </a:t>
            </a:r>
            <a:r>
              <a:rPr lang="en-US" sz="1000" dirty="0" err="1">
                <a:latin typeface="Trade Gothic Next LT Pro Lt" charset="0"/>
              </a:rPr>
              <a:t>nec</a:t>
            </a:r>
            <a:r>
              <a:rPr lang="en-US" sz="1000" dirty="0">
                <a:latin typeface="Trade Gothic Next LT Pro Lt" charset="0"/>
              </a:rPr>
              <a:t> </a:t>
            </a:r>
            <a:r>
              <a:rPr lang="en-US" sz="1000" dirty="0" err="1">
                <a:latin typeface="Trade Gothic Next LT Pro Lt" charset="0"/>
              </a:rPr>
              <a:t>augue</a:t>
            </a:r>
            <a:r>
              <a:rPr lang="en-US" sz="1000" dirty="0" smtClean="0">
                <a:latin typeface="Trade Gothic Next LT Pro Lt" charset="0"/>
              </a:rPr>
              <a:t>.</a:t>
            </a:r>
            <a:endParaRPr lang="en-GB" sz="1000" dirty="0">
              <a:latin typeface="Trade Gothic Next LT Pro L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2656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565150"/>
            <a:ext cx="7948613" cy="1919288"/>
          </a:xfrm>
          <a:prstGeom prst="rect">
            <a:avLst/>
          </a:prstGeom>
          <a:solidFill>
            <a:srgbClr val="00A19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D8262E"/>
              </a:solidFill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 bwMode="auto">
          <a:xfrm>
            <a:off x="4221163" y="751461"/>
            <a:ext cx="2843212" cy="165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>
              <a:spcAft>
                <a:spcPts val="400"/>
              </a:spcAft>
            </a:pPr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Lorem</a:t>
            </a:r>
            <a:r>
              <a:rPr lang="en-US" sz="1000" dirty="0">
                <a:solidFill>
                  <a:schemeClr val="bg1"/>
                </a:solidFill>
                <a:latin typeface="Trade Gothic Next LT Pro Lt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ipsum</a:t>
            </a:r>
            <a:r>
              <a:rPr lang="en-US" sz="1000" dirty="0">
                <a:solidFill>
                  <a:schemeClr val="bg1"/>
                </a:solidFill>
                <a:latin typeface="Trade Gothic Next LT Pro Lt" charset="0"/>
              </a:rPr>
              <a:t> dolor sit </a:t>
            </a:r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amet</a:t>
            </a:r>
            <a:r>
              <a:rPr lang="en-US" sz="1000" dirty="0">
                <a:solidFill>
                  <a:schemeClr val="bg1"/>
                </a:solidFill>
                <a:latin typeface="Trade Gothic Next LT Pro Lt" charset="0"/>
              </a:rPr>
              <a:t>, </a:t>
            </a:r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consectetur</a:t>
            </a:r>
            <a:r>
              <a:rPr lang="en-US" sz="1000" dirty="0">
                <a:solidFill>
                  <a:schemeClr val="bg1"/>
                </a:solidFill>
                <a:latin typeface="Trade Gothic Next LT Pro Lt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adipiscing</a:t>
            </a:r>
            <a:r>
              <a:rPr lang="en-US" sz="1000" dirty="0">
                <a:solidFill>
                  <a:schemeClr val="bg1"/>
                </a:solidFill>
                <a:latin typeface="Trade Gothic Next LT Pro Lt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elit</a:t>
            </a:r>
            <a:r>
              <a:rPr lang="en-US" sz="1000" dirty="0">
                <a:solidFill>
                  <a:schemeClr val="bg1"/>
                </a:solidFill>
                <a:latin typeface="Trade Gothic Next LT Pro Lt" charset="0"/>
              </a:rPr>
              <a:t>. </a:t>
            </a:r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Donec</a:t>
            </a:r>
            <a:r>
              <a:rPr lang="en-US" sz="1000" dirty="0">
                <a:solidFill>
                  <a:schemeClr val="bg1"/>
                </a:solidFill>
                <a:latin typeface="Trade Gothic Next LT Pro Lt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ipsum</a:t>
            </a:r>
            <a:r>
              <a:rPr lang="en-US" sz="1000" dirty="0">
                <a:solidFill>
                  <a:schemeClr val="bg1"/>
                </a:solidFill>
                <a:latin typeface="Trade Gothic Next LT Pro Lt" charset="0"/>
              </a:rPr>
              <a:t> ante, </a:t>
            </a:r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ultrices</a:t>
            </a:r>
            <a:r>
              <a:rPr lang="en-US" sz="1000" dirty="0">
                <a:solidFill>
                  <a:schemeClr val="bg1"/>
                </a:solidFill>
                <a:latin typeface="Trade Gothic Next LT Pro Lt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eget</a:t>
            </a:r>
            <a:r>
              <a:rPr lang="en-US" sz="1000" dirty="0">
                <a:solidFill>
                  <a:schemeClr val="bg1"/>
                </a:solidFill>
                <a:latin typeface="Trade Gothic Next LT Pro Lt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fermentum</a:t>
            </a:r>
            <a:r>
              <a:rPr lang="en-US" sz="1000" dirty="0">
                <a:solidFill>
                  <a:schemeClr val="bg1"/>
                </a:solidFill>
                <a:latin typeface="Trade Gothic Next LT Pro Lt" charset="0"/>
              </a:rPr>
              <a:t> vitae, </a:t>
            </a:r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gravida</a:t>
            </a:r>
            <a:r>
              <a:rPr lang="en-US" sz="1000" dirty="0">
                <a:solidFill>
                  <a:schemeClr val="bg1"/>
                </a:solidFill>
                <a:latin typeface="Trade Gothic Next LT Pro Lt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nec</a:t>
            </a:r>
            <a:r>
              <a:rPr lang="en-US" sz="1000" dirty="0">
                <a:solidFill>
                  <a:schemeClr val="bg1"/>
                </a:solidFill>
                <a:latin typeface="Trade Gothic Next LT Pro Lt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augue</a:t>
            </a:r>
            <a:r>
              <a:rPr lang="en-US" sz="1000" dirty="0">
                <a:solidFill>
                  <a:schemeClr val="bg1"/>
                </a:solidFill>
                <a:latin typeface="Trade Gothic Next LT Pro Lt" charset="0"/>
              </a:rPr>
              <a:t>. </a:t>
            </a:r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Lorem</a:t>
            </a:r>
            <a:r>
              <a:rPr lang="en-US" sz="1000" dirty="0">
                <a:solidFill>
                  <a:schemeClr val="bg1"/>
                </a:solidFill>
                <a:latin typeface="Trade Gothic Next LT Pro Lt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ipsum</a:t>
            </a:r>
            <a:r>
              <a:rPr lang="en-US" sz="1000" dirty="0">
                <a:solidFill>
                  <a:schemeClr val="bg1"/>
                </a:solidFill>
                <a:latin typeface="Trade Gothic Next LT Pro Lt" charset="0"/>
              </a:rPr>
              <a:t> dolor sit </a:t>
            </a:r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amet</a:t>
            </a:r>
            <a:r>
              <a:rPr lang="en-US" sz="1000" dirty="0">
                <a:solidFill>
                  <a:schemeClr val="bg1"/>
                </a:solidFill>
                <a:latin typeface="Trade Gothic Next LT Pro Lt" charset="0"/>
              </a:rPr>
              <a:t>, </a:t>
            </a:r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consectetur</a:t>
            </a:r>
            <a:r>
              <a:rPr lang="en-US" sz="1000" dirty="0">
                <a:solidFill>
                  <a:schemeClr val="bg1"/>
                </a:solidFill>
                <a:latin typeface="Trade Gothic Next LT Pro Lt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adipiscing</a:t>
            </a:r>
            <a:r>
              <a:rPr lang="en-US" sz="1000" dirty="0">
                <a:solidFill>
                  <a:schemeClr val="bg1"/>
                </a:solidFill>
                <a:latin typeface="Trade Gothic Next LT Pro Lt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elit</a:t>
            </a:r>
            <a:r>
              <a:rPr lang="en-US" sz="1000" dirty="0">
                <a:solidFill>
                  <a:schemeClr val="bg1"/>
                </a:solidFill>
                <a:latin typeface="Trade Gothic Next LT Pro Lt" charset="0"/>
              </a:rPr>
              <a:t>. </a:t>
            </a:r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Donec</a:t>
            </a:r>
            <a:r>
              <a:rPr lang="en-US" sz="1000" dirty="0">
                <a:solidFill>
                  <a:schemeClr val="bg1"/>
                </a:solidFill>
                <a:latin typeface="Trade Gothic Next LT Pro Lt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ipsum</a:t>
            </a:r>
            <a:r>
              <a:rPr lang="en-US" sz="1000" dirty="0">
                <a:solidFill>
                  <a:schemeClr val="bg1"/>
                </a:solidFill>
                <a:latin typeface="Trade Gothic Next LT Pro Lt" charset="0"/>
              </a:rPr>
              <a:t> ante, </a:t>
            </a:r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ultrices</a:t>
            </a:r>
            <a:r>
              <a:rPr lang="en-US" sz="1000" dirty="0">
                <a:solidFill>
                  <a:schemeClr val="bg1"/>
                </a:solidFill>
                <a:latin typeface="Trade Gothic Next LT Pro Lt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eget</a:t>
            </a:r>
            <a:r>
              <a:rPr lang="en-US" sz="1000" dirty="0">
                <a:solidFill>
                  <a:schemeClr val="bg1"/>
                </a:solidFill>
                <a:latin typeface="Trade Gothic Next LT Pro Lt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fermentum</a:t>
            </a:r>
            <a:r>
              <a:rPr lang="en-US" sz="1000" dirty="0">
                <a:solidFill>
                  <a:schemeClr val="bg1"/>
                </a:solidFill>
                <a:latin typeface="Trade Gothic Next LT Pro Lt" charset="0"/>
              </a:rPr>
              <a:t> vitae, </a:t>
            </a:r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gravida</a:t>
            </a:r>
            <a:r>
              <a:rPr lang="en-US" sz="1000" dirty="0">
                <a:solidFill>
                  <a:schemeClr val="bg1"/>
                </a:solidFill>
                <a:latin typeface="Trade Gothic Next LT Pro Lt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nec</a:t>
            </a:r>
            <a:r>
              <a:rPr lang="en-US" sz="1000" dirty="0">
                <a:solidFill>
                  <a:schemeClr val="bg1"/>
                </a:solidFill>
                <a:latin typeface="Trade Gothic Next LT Pro Lt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augue</a:t>
            </a:r>
            <a:r>
              <a:rPr lang="en-US" sz="1000" dirty="0">
                <a:solidFill>
                  <a:schemeClr val="bg1"/>
                </a:solidFill>
                <a:latin typeface="Trade Gothic Next LT Pro Lt" charset="0"/>
              </a:rPr>
              <a:t>. </a:t>
            </a:r>
            <a:endParaRPr lang="en-GB" sz="1000" dirty="0">
              <a:solidFill>
                <a:schemeClr val="bg1"/>
              </a:solidFill>
              <a:latin typeface="Trade Gothic Next LT Pro Lt" charset="0"/>
            </a:endParaRPr>
          </a:p>
          <a:p>
            <a:r>
              <a:rPr lang="en-US" sz="1000" dirty="0" err="1" smtClean="0">
                <a:solidFill>
                  <a:schemeClr val="bg1"/>
                </a:solidFill>
                <a:latin typeface="Trade Gothic Next LT Pro Lt" charset="0"/>
              </a:rPr>
              <a:t>Lorem</a:t>
            </a:r>
            <a:r>
              <a:rPr lang="en-US" sz="1000" dirty="0" smtClean="0">
                <a:solidFill>
                  <a:schemeClr val="bg1"/>
                </a:solidFill>
                <a:latin typeface="Trade Gothic Next LT Pro Lt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ipsum</a:t>
            </a:r>
            <a:r>
              <a:rPr lang="en-US" sz="1000" dirty="0">
                <a:solidFill>
                  <a:schemeClr val="bg1"/>
                </a:solidFill>
                <a:latin typeface="Trade Gothic Next LT Pro Lt" charset="0"/>
              </a:rPr>
              <a:t> dolor sit </a:t>
            </a:r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amet</a:t>
            </a:r>
            <a:r>
              <a:rPr lang="en-US" sz="1000" dirty="0">
                <a:solidFill>
                  <a:schemeClr val="bg1"/>
                </a:solidFill>
                <a:latin typeface="Trade Gothic Next LT Pro Lt" charset="0"/>
              </a:rPr>
              <a:t>, </a:t>
            </a:r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consectetur</a:t>
            </a:r>
            <a:r>
              <a:rPr lang="en-US" sz="1000" dirty="0">
                <a:solidFill>
                  <a:schemeClr val="bg1"/>
                </a:solidFill>
                <a:latin typeface="Trade Gothic Next LT Pro Lt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adipiscing</a:t>
            </a:r>
            <a:r>
              <a:rPr lang="en-US" sz="1000" dirty="0">
                <a:solidFill>
                  <a:schemeClr val="bg1"/>
                </a:solidFill>
                <a:latin typeface="Trade Gothic Next LT Pro Lt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elit</a:t>
            </a:r>
            <a:r>
              <a:rPr lang="en-US" sz="1000" dirty="0">
                <a:solidFill>
                  <a:schemeClr val="bg1"/>
                </a:solidFill>
                <a:latin typeface="Trade Gothic Next LT Pro Lt" charset="0"/>
              </a:rPr>
              <a:t>. </a:t>
            </a:r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Donec</a:t>
            </a:r>
            <a:r>
              <a:rPr lang="en-US" sz="1000" dirty="0">
                <a:solidFill>
                  <a:schemeClr val="bg1"/>
                </a:solidFill>
                <a:latin typeface="Trade Gothic Next LT Pro Lt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ipsum</a:t>
            </a:r>
            <a:r>
              <a:rPr lang="en-US" sz="1000" dirty="0">
                <a:solidFill>
                  <a:schemeClr val="bg1"/>
                </a:solidFill>
                <a:latin typeface="Trade Gothic Next LT Pro Lt" charset="0"/>
              </a:rPr>
              <a:t> ante, </a:t>
            </a:r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ultrices</a:t>
            </a:r>
            <a:r>
              <a:rPr lang="en-US" sz="1000" dirty="0">
                <a:solidFill>
                  <a:schemeClr val="bg1"/>
                </a:solidFill>
                <a:latin typeface="Trade Gothic Next LT Pro Lt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eget</a:t>
            </a:r>
            <a:r>
              <a:rPr lang="en-US" sz="1000" dirty="0">
                <a:solidFill>
                  <a:schemeClr val="bg1"/>
                </a:solidFill>
                <a:latin typeface="Trade Gothic Next LT Pro Lt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fermentum</a:t>
            </a:r>
            <a:r>
              <a:rPr lang="en-US" sz="1000" dirty="0">
                <a:solidFill>
                  <a:schemeClr val="bg1"/>
                </a:solidFill>
                <a:latin typeface="Trade Gothic Next LT Pro Lt" charset="0"/>
              </a:rPr>
              <a:t> vitae, </a:t>
            </a:r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gravida</a:t>
            </a:r>
            <a:r>
              <a:rPr lang="en-US" sz="1000" dirty="0">
                <a:solidFill>
                  <a:schemeClr val="bg1"/>
                </a:solidFill>
                <a:latin typeface="Trade Gothic Next LT Pro Lt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nec</a:t>
            </a:r>
            <a:r>
              <a:rPr lang="en-US" sz="1000" dirty="0">
                <a:solidFill>
                  <a:schemeClr val="bg1"/>
                </a:solidFill>
                <a:latin typeface="Trade Gothic Next LT Pro Lt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augue</a:t>
            </a:r>
            <a:r>
              <a:rPr lang="en-US" sz="1000" dirty="0">
                <a:solidFill>
                  <a:schemeClr val="bg1"/>
                </a:solidFill>
                <a:latin typeface="Trade Gothic Next LT Pro Lt" charset="0"/>
              </a:rPr>
              <a:t>. </a:t>
            </a:r>
            <a:endParaRPr lang="en-GB" sz="1000" dirty="0">
              <a:solidFill>
                <a:schemeClr val="bg1"/>
              </a:solidFill>
              <a:latin typeface="Trade Gothic Next LT Pro Lt" charset="0"/>
            </a:endParaRPr>
          </a:p>
          <a:p>
            <a:endParaRPr lang="en-GB" sz="1000" dirty="0">
              <a:solidFill>
                <a:schemeClr val="bg1"/>
              </a:solidFill>
              <a:latin typeface="Trade Gothic Next LT Pro Lt" charset="0"/>
            </a:endParaRPr>
          </a:p>
        </p:txBody>
      </p:sp>
      <p:sp>
        <p:nvSpPr>
          <p:cNvPr id="6" name="Title 5"/>
          <p:cNvSpPr txBox="1">
            <a:spLocks/>
          </p:cNvSpPr>
          <p:nvPr/>
        </p:nvSpPr>
        <p:spPr bwMode="auto">
          <a:xfrm>
            <a:off x="487020" y="804553"/>
            <a:ext cx="3039760" cy="9399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pPr>
              <a:lnSpc>
                <a:spcPct val="90000"/>
              </a:lnSpc>
            </a:pPr>
            <a:r>
              <a:rPr lang="en-US" sz="3600" spc="-150" dirty="0">
                <a:solidFill>
                  <a:schemeClr val="bg1"/>
                </a:solidFill>
                <a:latin typeface="Arial Black" charset="0"/>
                <a:ea typeface="Arial Black" charset="0"/>
                <a:cs typeface="Arial Black" charset="0"/>
              </a:rPr>
              <a:t>TITLE</a:t>
            </a:r>
          </a:p>
          <a:p>
            <a:pPr>
              <a:lnSpc>
                <a:spcPct val="90000"/>
              </a:lnSpc>
            </a:pPr>
            <a:r>
              <a:rPr lang="en-US" sz="3600" spc="-150" dirty="0" smtClean="0">
                <a:solidFill>
                  <a:schemeClr val="bg1"/>
                </a:solidFill>
                <a:latin typeface="Arial Black" charset="0"/>
                <a:ea typeface="Arial Black" charset="0"/>
                <a:cs typeface="Arial Black" charset="0"/>
              </a:rPr>
              <a:t>HERE</a:t>
            </a:r>
            <a:endParaRPr lang="en-US" sz="3600" spc="-150" dirty="0">
              <a:solidFill>
                <a:schemeClr val="bg1"/>
              </a:solidFill>
              <a:latin typeface="Arial Black" charset="0"/>
              <a:ea typeface="Arial Black" charset="0"/>
              <a:cs typeface="Arial Black" charset="0"/>
            </a:endParaRPr>
          </a:p>
        </p:txBody>
      </p:sp>
      <p:sp>
        <p:nvSpPr>
          <p:cNvPr id="7" name="Rectangle 6"/>
          <p:cNvSpPr/>
          <p:nvPr/>
        </p:nvSpPr>
        <p:spPr>
          <a:xfrm rot="5400000">
            <a:off x="1115278" y="2194895"/>
            <a:ext cx="2136366" cy="321215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 rot="5400000">
            <a:off x="4858402" y="2194896"/>
            <a:ext cx="2136366" cy="321215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577379" y="2732789"/>
            <a:ext cx="3212161" cy="213636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rot="10800000" flipV="1">
            <a:off x="577379" y="2732789"/>
            <a:ext cx="3212162" cy="213636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4320504" y="2732793"/>
            <a:ext cx="3212161" cy="213636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rot="10800000" flipV="1">
            <a:off x="4320503" y="2732792"/>
            <a:ext cx="3212162" cy="213636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8731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" y="814188"/>
            <a:ext cx="2643480" cy="3132666"/>
          </a:xfrm>
          <a:prstGeom prst="rect">
            <a:avLst/>
          </a:prstGeom>
          <a:solidFill>
            <a:srgbClr val="0055B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09FE3"/>
              </a:solidFill>
            </a:endParaRPr>
          </a:p>
        </p:txBody>
      </p:sp>
      <p:sp>
        <p:nvSpPr>
          <p:cNvPr id="3" name="Title 5"/>
          <p:cNvSpPr txBox="1">
            <a:spLocks/>
          </p:cNvSpPr>
          <p:nvPr/>
        </p:nvSpPr>
        <p:spPr bwMode="auto">
          <a:xfrm>
            <a:off x="464676" y="975563"/>
            <a:ext cx="2005953" cy="11227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sz="3600" spc="-150" dirty="0">
                <a:solidFill>
                  <a:schemeClr val="bg1"/>
                </a:solidFill>
                <a:latin typeface="Arial Black" charset="0"/>
                <a:ea typeface="Arial Black" charset="0"/>
                <a:cs typeface="Arial Black" charset="0"/>
              </a:rPr>
              <a:t>TITLE</a:t>
            </a:r>
          </a:p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sz="3600" spc="-150" dirty="0" smtClean="0">
                <a:solidFill>
                  <a:schemeClr val="bg1"/>
                </a:solidFill>
                <a:latin typeface="Arial Black" charset="0"/>
                <a:ea typeface="Arial Black" charset="0"/>
                <a:cs typeface="Arial Black" charset="0"/>
              </a:rPr>
              <a:t>HERE</a:t>
            </a:r>
            <a:endParaRPr lang="en-US" sz="3600" spc="-150" dirty="0">
              <a:solidFill>
                <a:schemeClr val="bg1"/>
              </a:solidFill>
              <a:latin typeface="Arial Black" charset="0"/>
              <a:ea typeface="Arial Black" charset="0"/>
              <a:cs typeface="Arial Black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 bwMode="auto">
          <a:xfrm>
            <a:off x="489183" y="2079072"/>
            <a:ext cx="1881483" cy="29190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Lorem</a:t>
            </a:r>
            <a:r>
              <a:rPr lang="en-US" sz="1000" dirty="0">
                <a:solidFill>
                  <a:schemeClr val="bg1"/>
                </a:solidFill>
                <a:latin typeface="Trade Gothic Next LT Pro Lt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ipsum</a:t>
            </a:r>
            <a:r>
              <a:rPr lang="en-US" sz="1000" dirty="0">
                <a:solidFill>
                  <a:schemeClr val="bg1"/>
                </a:solidFill>
                <a:latin typeface="Trade Gothic Next LT Pro Lt" charset="0"/>
              </a:rPr>
              <a:t> dolor sit </a:t>
            </a:r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amet</a:t>
            </a:r>
            <a:r>
              <a:rPr lang="en-US" sz="1000" dirty="0">
                <a:solidFill>
                  <a:schemeClr val="bg1"/>
                </a:solidFill>
                <a:latin typeface="Trade Gothic Next LT Pro Lt" charset="0"/>
              </a:rPr>
              <a:t>, </a:t>
            </a:r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consectetur</a:t>
            </a:r>
            <a:r>
              <a:rPr lang="en-US" sz="1000" dirty="0">
                <a:solidFill>
                  <a:schemeClr val="bg1"/>
                </a:solidFill>
                <a:latin typeface="Trade Gothic Next LT Pro Lt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adipiscing</a:t>
            </a:r>
            <a:r>
              <a:rPr lang="en-US" sz="1000" dirty="0">
                <a:solidFill>
                  <a:schemeClr val="bg1"/>
                </a:solidFill>
                <a:latin typeface="Trade Gothic Next LT Pro Lt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elit</a:t>
            </a:r>
            <a:r>
              <a:rPr lang="en-US" sz="1000" dirty="0">
                <a:solidFill>
                  <a:schemeClr val="bg1"/>
                </a:solidFill>
                <a:latin typeface="Trade Gothic Next LT Pro Lt" charset="0"/>
              </a:rPr>
              <a:t>. </a:t>
            </a:r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Donec</a:t>
            </a:r>
            <a:r>
              <a:rPr lang="en-US" sz="1000" dirty="0">
                <a:solidFill>
                  <a:schemeClr val="bg1"/>
                </a:solidFill>
                <a:latin typeface="Trade Gothic Next LT Pro Lt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ipsum</a:t>
            </a:r>
            <a:r>
              <a:rPr lang="en-US" sz="1000" dirty="0">
                <a:solidFill>
                  <a:schemeClr val="bg1"/>
                </a:solidFill>
                <a:latin typeface="Trade Gothic Next LT Pro Lt" charset="0"/>
              </a:rPr>
              <a:t> ante, </a:t>
            </a:r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ultrices</a:t>
            </a:r>
            <a:r>
              <a:rPr lang="en-US" sz="1000" dirty="0">
                <a:solidFill>
                  <a:schemeClr val="bg1"/>
                </a:solidFill>
                <a:latin typeface="Trade Gothic Next LT Pro Lt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eget</a:t>
            </a:r>
            <a:r>
              <a:rPr lang="en-US" sz="1000" dirty="0">
                <a:solidFill>
                  <a:schemeClr val="bg1"/>
                </a:solidFill>
                <a:latin typeface="Trade Gothic Next LT Pro Lt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fermentum</a:t>
            </a:r>
            <a:r>
              <a:rPr lang="en-US" sz="1000" dirty="0">
                <a:solidFill>
                  <a:schemeClr val="bg1"/>
                </a:solidFill>
                <a:latin typeface="Trade Gothic Next LT Pro Lt" charset="0"/>
              </a:rPr>
              <a:t> vitae, </a:t>
            </a:r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gravida</a:t>
            </a:r>
            <a:r>
              <a:rPr lang="en-US" sz="1000" dirty="0">
                <a:solidFill>
                  <a:schemeClr val="bg1"/>
                </a:solidFill>
                <a:latin typeface="Trade Gothic Next LT Pro Lt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nec</a:t>
            </a:r>
            <a:r>
              <a:rPr lang="en-US" sz="1000" dirty="0">
                <a:solidFill>
                  <a:schemeClr val="bg1"/>
                </a:solidFill>
                <a:latin typeface="Trade Gothic Next LT Pro Lt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augue</a:t>
            </a:r>
            <a:r>
              <a:rPr lang="en-US" sz="1000" dirty="0">
                <a:solidFill>
                  <a:schemeClr val="bg1"/>
                </a:solidFill>
                <a:latin typeface="Trade Gothic Next LT Pro Lt" charset="0"/>
              </a:rPr>
              <a:t>. </a:t>
            </a:r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Lorem</a:t>
            </a:r>
            <a:r>
              <a:rPr lang="en-US" sz="1000" dirty="0">
                <a:solidFill>
                  <a:schemeClr val="bg1"/>
                </a:solidFill>
                <a:latin typeface="Trade Gothic Next LT Pro Lt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ipsum</a:t>
            </a:r>
            <a:r>
              <a:rPr lang="en-US" sz="1000" dirty="0">
                <a:solidFill>
                  <a:schemeClr val="bg1"/>
                </a:solidFill>
                <a:latin typeface="Trade Gothic Next LT Pro Lt" charset="0"/>
              </a:rPr>
              <a:t> dolor sit </a:t>
            </a:r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amet</a:t>
            </a:r>
            <a:r>
              <a:rPr lang="en-US" sz="1000" dirty="0">
                <a:solidFill>
                  <a:schemeClr val="bg1"/>
                </a:solidFill>
                <a:latin typeface="Trade Gothic Next LT Pro Lt" charset="0"/>
              </a:rPr>
              <a:t>, </a:t>
            </a:r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consectetur</a:t>
            </a:r>
            <a:r>
              <a:rPr lang="en-US" sz="1000" dirty="0">
                <a:solidFill>
                  <a:schemeClr val="bg1"/>
                </a:solidFill>
                <a:latin typeface="Trade Gothic Next LT Pro Lt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adipiscing</a:t>
            </a:r>
            <a:r>
              <a:rPr lang="en-US" sz="1000" dirty="0">
                <a:solidFill>
                  <a:schemeClr val="bg1"/>
                </a:solidFill>
                <a:latin typeface="Trade Gothic Next LT Pro Lt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elit</a:t>
            </a:r>
            <a:r>
              <a:rPr lang="en-US" sz="1000" dirty="0">
                <a:solidFill>
                  <a:schemeClr val="bg1"/>
                </a:solidFill>
                <a:latin typeface="Trade Gothic Next LT Pro Lt" charset="0"/>
              </a:rPr>
              <a:t>. </a:t>
            </a:r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Donec</a:t>
            </a:r>
            <a:r>
              <a:rPr lang="en-US" sz="1000" dirty="0">
                <a:solidFill>
                  <a:schemeClr val="bg1"/>
                </a:solidFill>
                <a:latin typeface="Trade Gothic Next LT Pro Lt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ipsum</a:t>
            </a:r>
            <a:r>
              <a:rPr lang="en-US" sz="1000" dirty="0">
                <a:solidFill>
                  <a:schemeClr val="bg1"/>
                </a:solidFill>
                <a:latin typeface="Trade Gothic Next LT Pro Lt" charset="0"/>
              </a:rPr>
              <a:t> ante, </a:t>
            </a:r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ultrices</a:t>
            </a:r>
            <a:r>
              <a:rPr lang="en-US" sz="1000" dirty="0">
                <a:solidFill>
                  <a:schemeClr val="bg1"/>
                </a:solidFill>
                <a:latin typeface="Trade Gothic Next LT Pro Lt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eget</a:t>
            </a:r>
            <a:r>
              <a:rPr lang="en-US" sz="1000" dirty="0">
                <a:solidFill>
                  <a:schemeClr val="bg1"/>
                </a:solidFill>
                <a:latin typeface="Trade Gothic Next LT Pro Lt" charset="0"/>
              </a:rPr>
              <a:t> </a:t>
            </a:r>
            <a:r>
              <a:rPr lang="en-US" sz="1000" dirty="0" err="1" smtClean="0">
                <a:solidFill>
                  <a:schemeClr val="bg1"/>
                </a:solidFill>
                <a:latin typeface="Trade Gothic Next LT Pro Lt" charset="0"/>
              </a:rPr>
              <a:t>fermentum</a:t>
            </a:r>
            <a:endParaRPr lang="en-US" sz="1000" dirty="0" smtClean="0">
              <a:solidFill>
                <a:schemeClr val="bg1"/>
              </a:solidFill>
              <a:latin typeface="Trade Gothic Next LT Pro Lt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093368" y="827972"/>
            <a:ext cx="2445926" cy="39004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>
            <a:off x="3093369" y="827970"/>
            <a:ext cx="2445926" cy="390045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3093368" y="827970"/>
            <a:ext cx="2445926" cy="390045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5890602" y="831838"/>
            <a:ext cx="2445926" cy="39004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/>
          <p:cNvCxnSpPr/>
          <p:nvPr/>
        </p:nvCxnSpPr>
        <p:spPr>
          <a:xfrm>
            <a:off x="5890603" y="831836"/>
            <a:ext cx="2445926" cy="390045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5890602" y="831836"/>
            <a:ext cx="2445926" cy="390045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8878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5"/>
          <p:cNvSpPr txBox="1">
            <a:spLocks/>
          </p:cNvSpPr>
          <p:nvPr/>
        </p:nvSpPr>
        <p:spPr bwMode="auto">
          <a:xfrm>
            <a:off x="468719" y="641747"/>
            <a:ext cx="8353979" cy="71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pPr>
              <a:lnSpc>
                <a:spcPct val="90000"/>
              </a:lnSpc>
            </a:pPr>
            <a:r>
              <a:rPr lang="en-US" sz="3600" spc="-150" dirty="0" smtClean="0">
                <a:latin typeface="Arial Black" charset="0"/>
                <a:ea typeface="Arial Black" charset="0"/>
                <a:cs typeface="Arial Black" charset="0"/>
              </a:rPr>
              <a:t>TITLE</a:t>
            </a:r>
            <a:r>
              <a:rPr lang="en-US" sz="3600" spc="-150" dirty="0" smtClean="0">
                <a:solidFill>
                  <a:srgbClr val="002C9B"/>
                </a:solidFill>
                <a:latin typeface="Arial Black" charset="0"/>
                <a:ea typeface="Arial Black" charset="0"/>
                <a:cs typeface="Arial Black" charset="0"/>
              </a:rPr>
              <a:t> HERE</a:t>
            </a:r>
            <a:endParaRPr lang="en-US" sz="3600" spc="-150" dirty="0">
              <a:solidFill>
                <a:srgbClr val="002C9B"/>
              </a:solidFill>
              <a:latin typeface="Arial Black" charset="0"/>
              <a:ea typeface="Arial Black" charset="0"/>
              <a:cs typeface="Arial Black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562049" y="1495029"/>
            <a:ext cx="1922931" cy="31033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Connector 35"/>
          <p:cNvCxnSpPr/>
          <p:nvPr/>
        </p:nvCxnSpPr>
        <p:spPr>
          <a:xfrm flipV="1">
            <a:off x="562051" y="1495031"/>
            <a:ext cx="1922929" cy="310332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H="1" flipV="1">
            <a:off x="562051" y="1495031"/>
            <a:ext cx="1922930" cy="310332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Rectangle 37"/>
          <p:cNvSpPr/>
          <p:nvPr/>
        </p:nvSpPr>
        <p:spPr>
          <a:xfrm>
            <a:off x="2686594" y="1495032"/>
            <a:ext cx="1922931" cy="310332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Connector 38"/>
          <p:cNvCxnSpPr/>
          <p:nvPr/>
        </p:nvCxnSpPr>
        <p:spPr>
          <a:xfrm flipV="1">
            <a:off x="2686596" y="1495034"/>
            <a:ext cx="1922929" cy="310332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H="1" flipV="1">
            <a:off x="2686596" y="1495034"/>
            <a:ext cx="1922930" cy="310332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Rectangle 40"/>
          <p:cNvSpPr/>
          <p:nvPr/>
        </p:nvSpPr>
        <p:spPr>
          <a:xfrm>
            <a:off x="4801033" y="1495032"/>
            <a:ext cx="1922931" cy="310332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Connector 41"/>
          <p:cNvCxnSpPr/>
          <p:nvPr/>
        </p:nvCxnSpPr>
        <p:spPr>
          <a:xfrm flipV="1">
            <a:off x="4801035" y="1495034"/>
            <a:ext cx="1922929" cy="310332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H="1" flipV="1">
            <a:off x="4801035" y="1495034"/>
            <a:ext cx="1922930" cy="310332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Rectangle 43"/>
          <p:cNvSpPr/>
          <p:nvPr/>
        </p:nvSpPr>
        <p:spPr>
          <a:xfrm>
            <a:off x="6899768" y="1495032"/>
            <a:ext cx="1922931" cy="310332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Straight Connector 44"/>
          <p:cNvCxnSpPr/>
          <p:nvPr/>
        </p:nvCxnSpPr>
        <p:spPr>
          <a:xfrm flipV="1">
            <a:off x="6899770" y="1495034"/>
            <a:ext cx="1922929" cy="310332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flipH="1" flipV="1">
            <a:off x="6899770" y="1495034"/>
            <a:ext cx="1922929" cy="310332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1440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436779" y="2271510"/>
            <a:ext cx="5161591" cy="2051406"/>
          </a:xfrm>
          <a:prstGeom prst="rect">
            <a:avLst/>
          </a:prstGeom>
          <a:solidFill>
            <a:srgbClr val="D8262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09FE3"/>
              </a:solidFill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3436779" y="2646161"/>
            <a:ext cx="5161591" cy="2841"/>
          </a:xfrm>
          <a:prstGeom prst="line">
            <a:avLst/>
          </a:prstGeom>
          <a:ln w="317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/>
          <p:cNvCxnSpPr/>
          <p:nvPr/>
        </p:nvCxnSpPr>
        <p:spPr>
          <a:xfrm>
            <a:off x="3436779" y="3073198"/>
            <a:ext cx="5161591" cy="1588"/>
          </a:xfrm>
          <a:prstGeom prst="line">
            <a:avLst/>
          </a:prstGeom>
          <a:ln w="317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3436779" y="3498648"/>
            <a:ext cx="5161591" cy="1588"/>
          </a:xfrm>
          <a:prstGeom prst="line">
            <a:avLst/>
          </a:prstGeom>
          <a:ln w="317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3436779" y="3924098"/>
            <a:ext cx="5161591" cy="1588"/>
          </a:xfrm>
          <a:prstGeom prst="line">
            <a:avLst/>
          </a:prstGeom>
          <a:ln w="317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H="1" flipV="1">
            <a:off x="4486910" y="2272305"/>
            <a:ext cx="7680" cy="2050611"/>
          </a:xfrm>
          <a:prstGeom prst="line">
            <a:avLst/>
          </a:prstGeom>
          <a:ln w="317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itle 1"/>
          <p:cNvSpPr txBox="1">
            <a:spLocks/>
          </p:cNvSpPr>
          <p:nvPr/>
        </p:nvSpPr>
        <p:spPr bwMode="auto">
          <a:xfrm>
            <a:off x="3520428" y="2317966"/>
            <a:ext cx="874712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algn="ctr"/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Lorem</a:t>
            </a:r>
            <a:endParaRPr lang="en-GB" sz="1000" dirty="0">
              <a:solidFill>
                <a:schemeClr val="bg1"/>
              </a:solidFill>
              <a:latin typeface="Trade Gothic Next LT Pro Lt" charset="0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 bwMode="auto">
          <a:xfrm>
            <a:off x="3520428" y="2709064"/>
            <a:ext cx="874712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algn="ctr"/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Lorem</a:t>
            </a:r>
            <a:endParaRPr lang="en-GB" sz="1000" dirty="0">
              <a:solidFill>
                <a:schemeClr val="bg1"/>
              </a:solidFill>
              <a:latin typeface="Trade Gothic Next LT Pro Lt" charset="0"/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 bwMode="auto">
          <a:xfrm>
            <a:off x="3520428" y="3138417"/>
            <a:ext cx="874712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algn="ctr"/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Lorem</a:t>
            </a:r>
            <a:endParaRPr lang="en-GB" sz="1000" dirty="0">
              <a:solidFill>
                <a:schemeClr val="bg1"/>
              </a:solidFill>
              <a:latin typeface="Trade Gothic Next LT Pro Lt" charset="0"/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 bwMode="auto">
          <a:xfrm>
            <a:off x="3520428" y="3560119"/>
            <a:ext cx="874712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algn="ctr"/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Lorem</a:t>
            </a:r>
            <a:endParaRPr lang="en-GB" sz="1000" dirty="0">
              <a:solidFill>
                <a:schemeClr val="bg1"/>
              </a:solidFill>
              <a:latin typeface="Trade Gothic Next LT Pro Lt" charset="0"/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 bwMode="auto">
          <a:xfrm>
            <a:off x="4539591" y="2709506"/>
            <a:ext cx="1664788" cy="37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algn="ctr"/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Lorem</a:t>
            </a:r>
            <a:r>
              <a:rPr lang="en-US" sz="1000" dirty="0">
                <a:solidFill>
                  <a:schemeClr val="bg1"/>
                </a:solidFill>
                <a:latin typeface="Trade Gothic Next LT Pro Lt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ipsum</a:t>
            </a:r>
            <a:r>
              <a:rPr lang="en-US" sz="1000" dirty="0">
                <a:solidFill>
                  <a:schemeClr val="bg1"/>
                </a:solidFill>
                <a:latin typeface="Trade Gothic Next LT Pro Lt" charset="0"/>
              </a:rPr>
              <a:t> dolor </a:t>
            </a:r>
            <a:r>
              <a:rPr lang="en-US" sz="1000" dirty="0" smtClean="0">
                <a:solidFill>
                  <a:schemeClr val="bg1"/>
                </a:solidFill>
                <a:latin typeface="Trade Gothic Next LT Pro Lt" charset="0"/>
              </a:rPr>
              <a:t>sit</a:t>
            </a:r>
            <a:endParaRPr lang="en-GB" sz="1000" dirty="0">
              <a:solidFill>
                <a:schemeClr val="bg1"/>
              </a:solidFill>
              <a:latin typeface="Trade Gothic Next LT Pro Lt" charset="0"/>
            </a:endParaRPr>
          </a:p>
        </p:txBody>
      </p:sp>
      <p:sp>
        <p:nvSpPr>
          <p:cNvPr id="13" name="Title 1"/>
          <p:cNvSpPr txBox="1">
            <a:spLocks/>
          </p:cNvSpPr>
          <p:nvPr/>
        </p:nvSpPr>
        <p:spPr bwMode="auto">
          <a:xfrm>
            <a:off x="6352702" y="3136543"/>
            <a:ext cx="2123811" cy="37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algn="ctr"/>
            <a:r>
              <a:rPr lang="en-US" sz="1000" dirty="0" err="1" smtClean="0">
                <a:solidFill>
                  <a:schemeClr val="bg1"/>
                </a:solidFill>
                <a:latin typeface="Trade Gothic Next LT Pro Lt" charset="0"/>
              </a:rPr>
              <a:t>Donec</a:t>
            </a:r>
            <a:r>
              <a:rPr lang="en-US" sz="1000" dirty="0" smtClean="0">
                <a:solidFill>
                  <a:schemeClr val="bg1"/>
                </a:solidFill>
                <a:latin typeface="Trade Gothic Next LT Pro Lt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ipsum</a:t>
            </a:r>
            <a:r>
              <a:rPr lang="en-US" sz="1000" dirty="0">
                <a:solidFill>
                  <a:schemeClr val="bg1"/>
                </a:solidFill>
                <a:latin typeface="Trade Gothic Next LT Pro Lt" charset="0"/>
              </a:rPr>
              <a:t> ante, </a:t>
            </a:r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ultrices</a:t>
            </a:r>
            <a:r>
              <a:rPr lang="en-US" sz="1000" dirty="0">
                <a:solidFill>
                  <a:schemeClr val="bg1"/>
                </a:solidFill>
                <a:latin typeface="Trade Gothic Next LT Pro Lt" charset="0"/>
              </a:rPr>
              <a:t> </a:t>
            </a:r>
            <a:r>
              <a:rPr lang="en-US" sz="1000" dirty="0" err="1" smtClean="0">
                <a:solidFill>
                  <a:schemeClr val="bg1"/>
                </a:solidFill>
                <a:latin typeface="Trade Gothic Next LT Pro Lt" charset="0"/>
              </a:rPr>
              <a:t>eget</a:t>
            </a:r>
            <a:endParaRPr lang="en-GB" sz="1000" dirty="0">
              <a:solidFill>
                <a:schemeClr val="bg1"/>
              </a:solidFill>
              <a:latin typeface="Trade Gothic Next LT Pro Lt" charset="0"/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 flipV="1">
            <a:off x="6274737" y="2271511"/>
            <a:ext cx="0" cy="2051405"/>
          </a:xfrm>
          <a:prstGeom prst="line">
            <a:avLst/>
          </a:prstGeom>
          <a:ln w="317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itle 1"/>
          <p:cNvSpPr txBox="1">
            <a:spLocks/>
          </p:cNvSpPr>
          <p:nvPr/>
        </p:nvSpPr>
        <p:spPr bwMode="auto">
          <a:xfrm>
            <a:off x="4539591" y="3138077"/>
            <a:ext cx="1664788" cy="37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algn="ctr"/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Lorem</a:t>
            </a:r>
            <a:r>
              <a:rPr lang="en-US" sz="1000" dirty="0">
                <a:solidFill>
                  <a:schemeClr val="bg1"/>
                </a:solidFill>
                <a:latin typeface="Trade Gothic Next LT Pro Lt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ipsum</a:t>
            </a:r>
            <a:r>
              <a:rPr lang="en-US" sz="1000" dirty="0">
                <a:solidFill>
                  <a:schemeClr val="bg1"/>
                </a:solidFill>
                <a:latin typeface="Trade Gothic Next LT Pro Lt" charset="0"/>
              </a:rPr>
              <a:t> dolor </a:t>
            </a:r>
            <a:r>
              <a:rPr lang="en-US" sz="1000" dirty="0" smtClean="0">
                <a:solidFill>
                  <a:schemeClr val="bg1"/>
                </a:solidFill>
                <a:latin typeface="Trade Gothic Next LT Pro Lt" charset="0"/>
              </a:rPr>
              <a:t>sit</a:t>
            </a:r>
            <a:endParaRPr lang="en-GB" sz="1000" dirty="0">
              <a:solidFill>
                <a:schemeClr val="bg1"/>
              </a:solidFill>
              <a:latin typeface="Trade Gothic Next LT Pro Lt" charset="0"/>
            </a:endParaRPr>
          </a:p>
        </p:txBody>
      </p:sp>
      <p:sp>
        <p:nvSpPr>
          <p:cNvPr id="19" name="Title 1"/>
          <p:cNvSpPr txBox="1">
            <a:spLocks/>
          </p:cNvSpPr>
          <p:nvPr/>
        </p:nvSpPr>
        <p:spPr bwMode="auto">
          <a:xfrm>
            <a:off x="6365992" y="2716092"/>
            <a:ext cx="2123811" cy="37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algn="ctr"/>
            <a:r>
              <a:rPr lang="en-US" sz="1000" dirty="0" err="1" smtClean="0">
                <a:solidFill>
                  <a:schemeClr val="bg1"/>
                </a:solidFill>
                <a:latin typeface="Trade Gothic Next LT Pro Lt" charset="0"/>
              </a:rPr>
              <a:t>Donec</a:t>
            </a:r>
            <a:r>
              <a:rPr lang="en-US" sz="1000" dirty="0" smtClean="0">
                <a:solidFill>
                  <a:schemeClr val="bg1"/>
                </a:solidFill>
                <a:latin typeface="Trade Gothic Next LT Pro Lt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ipsum</a:t>
            </a:r>
            <a:r>
              <a:rPr lang="en-US" sz="1000" dirty="0">
                <a:solidFill>
                  <a:schemeClr val="bg1"/>
                </a:solidFill>
                <a:latin typeface="Trade Gothic Next LT Pro Lt" charset="0"/>
              </a:rPr>
              <a:t> ante, </a:t>
            </a:r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ultrices</a:t>
            </a:r>
            <a:r>
              <a:rPr lang="en-US" sz="1000" dirty="0">
                <a:solidFill>
                  <a:schemeClr val="bg1"/>
                </a:solidFill>
                <a:latin typeface="Trade Gothic Next LT Pro Lt" charset="0"/>
              </a:rPr>
              <a:t> </a:t>
            </a:r>
            <a:r>
              <a:rPr lang="en-US" sz="1000" dirty="0" err="1" smtClean="0">
                <a:solidFill>
                  <a:schemeClr val="bg1"/>
                </a:solidFill>
                <a:latin typeface="Trade Gothic Next LT Pro Lt" charset="0"/>
              </a:rPr>
              <a:t>eget</a:t>
            </a:r>
            <a:endParaRPr lang="en-GB" sz="1000" dirty="0">
              <a:solidFill>
                <a:schemeClr val="bg1"/>
              </a:solidFill>
              <a:latin typeface="Trade Gothic Next LT Pro Lt" charset="0"/>
            </a:endParaRPr>
          </a:p>
        </p:txBody>
      </p:sp>
      <p:sp>
        <p:nvSpPr>
          <p:cNvPr id="20" name="Title 1"/>
          <p:cNvSpPr txBox="1">
            <a:spLocks/>
          </p:cNvSpPr>
          <p:nvPr/>
        </p:nvSpPr>
        <p:spPr bwMode="auto">
          <a:xfrm>
            <a:off x="413927" y="1623883"/>
            <a:ext cx="2173106" cy="3258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r>
              <a:rPr lang="en-US" sz="1000" dirty="0" err="1">
                <a:latin typeface="Trade Gothic Next LT Pro Lt" charset="0"/>
              </a:rPr>
              <a:t>Lorem</a:t>
            </a:r>
            <a:r>
              <a:rPr lang="en-US" sz="1000" dirty="0">
                <a:latin typeface="Trade Gothic Next LT Pro Lt" charset="0"/>
              </a:rPr>
              <a:t> </a:t>
            </a:r>
            <a:r>
              <a:rPr lang="en-US" sz="1000" dirty="0" err="1">
                <a:latin typeface="Trade Gothic Next LT Pro Lt" charset="0"/>
              </a:rPr>
              <a:t>ipsum</a:t>
            </a:r>
            <a:r>
              <a:rPr lang="en-US" sz="1000" dirty="0">
                <a:latin typeface="Trade Gothic Next LT Pro Lt" charset="0"/>
              </a:rPr>
              <a:t> dolor sit </a:t>
            </a:r>
            <a:r>
              <a:rPr lang="en-US" sz="1000" dirty="0" err="1">
                <a:latin typeface="Trade Gothic Next LT Pro Lt" charset="0"/>
              </a:rPr>
              <a:t>amet</a:t>
            </a:r>
            <a:r>
              <a:rPr lang="en-US" sz="1000" dirty="0">
                <a:latin typeface="Trade Gothic Next LT Pro Lt" charset="0"/>
              </a:rPr>
              <a:t>, </a:t>
            </a:r>
            <a:r>
              <a:rPr lang="en-US" sz="1000" dirty="0" err="1">
                <a:latin typeface="Trade Gothic Next LT Pro Lt" charset="0"/>
              </a:rPr>
              <a:t>consectetur</a:t>
            </a:r>
            <a:r>
              <a:rPr lang="en-US" sz="1000" dirty="0">
                <a:latin typeface="Trade Gothic Next LT Pro Lt" charset="0"/>
              </a:rPr>
              <a:t> </a:t>
            </a:r>
            <a:r>
              <a:rPr lang="en-US" sz="1000" dirty="0" err="1">
                <a:latin typeface="Trade Gothic Next LT Pro Lt" charset="0"/>
              </a:rPr>
              <a:t>adipiscing</a:t>
            </a:r>
            <a:r>
              <a:rPr lang="en-US" sz="1000" dirty="0">
                <a:latin typeface="Trade Gothic Next LT Pro Lt" charset="0"/>
              </a:rPr>
              <a:t> </a:t>
            </a:r>
            <a:r>
              <a:rPr lang="en-US" sz="1000" dirty="0" err="1">
                <a:latin typeface="Trade Gothic Next LT Pro Lt" charset="0"/>
              </a:rPr>
              <a:t>elit</a:t>
            </a:r>
            <a:r>
              <a:rPr lang="en-US" sz="1000" dirty="0">
                <a:latin typeface="Trade Gothic Next LT Pro Lt" charset="0"/>
              </a:rPr>
              <a:t>. </a:t>
            </a:r>
            <a:r>
              <a:rPr lang="en-US" sz="1000" dirty="0" err="1">
                <a:latin typeface="Trade Gothic Next LT Pro Lt" charset="0"/>
              </a:rPr>
              <a:t>Donec</a:t>
            </a:r>
            <a:r>
              <a:rPr lang="en-US" sz="1000" dirty="0">
                <a:latin typeface="Trade Gothic Next LT Pro Lt" charset="0"/>
              </a:rPr>
              <a:t> </a:t>
            </a:r>
            <a:r>
              <a:rPr lang="en-US" sz="1000" dirty="0" err="1">
                <a:latin typeface="Trade Gothic Next LT Pro Lt" charset="0"/>
              </a:rPr>
              <a:t>ipsum</a:t>
            </a:r>
            <a:r>
              <a:rPr lang="en-US" sz="1000" dirty="0">
                <a:latin typeface="Trade Gothic Next LT Pro Lt" charset="0"/>
              </a:rPr>
              <a:t> ante, </a:t>
            </a:r>
            <a:r>
              <a:rPr lang="en-US" sz="1000" dirty="0" err="1">
                <a:latin typeface="Trade Gothic Next LT Pro Lt" charset="0"/>
              </a:rPr>
              <a:t>ultrices</a:t>
            </a:r>
            <a:r>
              <a:rPr lang="en-US" sz="1000" dirty="0">
                <a:latin typeface="Trade Gothic Next LT Pro Lt" charset="0"/>
              </a:rPr>
              <a:t> </a:t>
            </a:r>
            <a:r>
              <a:rPr lang="en-US" sz="1000" dirty="0" err="1">
                <a:latin typeface="Trade Gothic Next LT Pro Lt" charset="0"/>
              </a:rPr>
              <a:t>eget</a:t>
            </a:r>
            <a:r>
              <a:rPr lang="en-US" sz="1000" dirty="0">
                <a:latin typeface="Trade Gothic Next LT Pro Lt" charset="0"/>
              </a:rPr>
              <a:t> </a:t>
            </a:r>
            <a:r>
              <a:rPr lang="en-US" sz="1000" dirty="0" err="1">
                <a:latin typeface="Trade Gothic Next LT Pro Lt" charset="0"/>
              </a:rPr>
              <a:t>fermentum</a:t>
            </a:r>
            <a:r>
              <a:rPr lang="en-US" sz="1000" dirty="0">
                <a:latin typeface="Trade Gothic Next LT Pro Lt" charset="0"/>
              </a:rPr>
              <a:t> vitae, </a:t>
            </a:r>
            <a:r>
              <a:rPr lang="en-US" sz="1000" dirty="0" err="1">
                <a:latin typeface="Trade Gothic Next LT Pro Lt" charset="0"/>
              </a:rPr>
              <a:t>gravida</a:t>
            </a:r>
            <a:r>
              <a:rPr lang="en-US" sz="1000" dirty="0">
                <a:latin typeface="Trade Gothic Next LT Pro Lt" charset="0"/>
              </a:rPr>
              <a:t> </a:t>
            </a:r>
            <a:r>
              <a:rPr lang="en-US" sz="1000" dirty="0" err="1">
                <a:latin typeface="Trade Gothic Next LT Pro Lt" charset="0"/>
              </a:rPr>
              <a:t>nec</a:t>
            </a:r>
            <a:r>
              <a:rPr lang="en-US" sz="1000" dirty="0">
                <a:latin typeface="Trade Gothic Next LT Pro Lt" charset="0"/>
              </a:rPr>
              <a:t> </a:t>
            </a:r>
            <a:r>
              <a:rPr lang="en-US" sz="1000" dirty="0" err="1">
                <a:latin typeface="Trade Gothic Next LT Pro Lt" charset="0"/>
              </a:rPr>
              <a:t>augue</a:t>
            </a:r>
            <a:r>
              <a:rPr lang="en-US" sz="1000" dirty="0">
                <a:latin typeface="Trade Gothic Next LT Pro Lt" charset="0"/>
              </a:rPr>
              <a:t>. </a:t>
            </a:r>
            <a:r>
              <a:rPr lang="en-US" sz="1000" dirty="0" err="1">
                <a:latin typeface="Trade Gothic Next LT Pro Lt" charset="0"/>
              </a:rPr>
              <a:t>Lorem</a:t>
            </a:r>
            <a:r>
              <a:rPr lang="en-US" sz="1000" dirty="0">
                <a:latin typeface="Trade Gothic Next LT Pro Lt" charset="0"/>
              </a:rPr>
              <a:t> </a:t>
            </a:r>
            <a:r>
              <a:rPr lang="en-US" sz="1000" dirty="0" err="1">
                <a:latin typeface="Trade Gothic Next LT Pro Lt" charset="0"/>
              </a:rPr>
              <a:t>ipsum</a:t>
            </a:r>
            <a:r>
              <a:rPr lang="en-US" sz="1000" dirty="0">
                <a:latin typeface="Trade Gothic Next LT Pro Lt" charset="0"/>
              </a:rPr>
              <a:t> dolor sit </a:t>
            </a:r>
            <a:r>
              <a:rPr lang="en-US" sz="1000" dirty="0" err="1">
                <a:latin typeface="Trade Gothic Next LT Pro Lt" charset="0"/>
              </a:rPr>
              <a:t>amet</a:t>
            </a:r>
            <a:r>
              <a:rPr lang="en-US" sz="1000" dirty="0">
                <a:latin typeface="Trade Gothic Next LT Pro Lt" charset="0"/>
              </a:rPr>
              <a:t>, </a:t>
            </a:r>
            <a:r>
              <a:rPr lang="en-US" sz="1000" dirty="0" err="1" smtClean="0">
                <a:latin typeface="Trade Gothic Next LT Pro Lt" charset="0"/>
              </a:rPr>
              <a:t>consectetur</a:t>
            </a:r>
            <a:r>
              <a:rPr lang="en-US" sz="1000" dirty="0" smtClean="0">
                <a:latin typeface="Trade Gothic Next LT Pro Lt" charset="0"/>
              </a:rPr>
              <a:t> </a:t>
            </a:r>
            <a:r>
              <a:rPr lang="en-US" sz="1000" dirty="0" err="1" smtClean="0">
                <a:latin typeface="Trade Gothic Next LT Pro Lt" charset="0"/>
              </a:rPr>
              <a:t>fredc</a:t>
            </a:r>
            <a:r>
              <a:rPr lang="en-US" sz="1000" dirty="0" smtClean="0">
                <a:latin typeface="Trade Gothic Next LT Pro Lt" charset="0"/>
              </a:rPr>
              <a:t> </a:t>
            </a:r>
            <a:r>
              <a:rPr lang="en-US" sz="1000" dirty="0" err="1">
                <a:latin typeface="Trade Gothic Next LT Pro Lt" charset="0"/>
              </a:rPr>
              <a:t>adipiscing</a:t>
            </a:r>
            <a:r>
              <a:rPr lang="en-US" sz="1000" dirty="0">
                <a:latin typeface="Trade Gothic Next LT Pro Lt" charset="0"/>
              </a:rPr>
              <a:t> </a:t>
            </a:r>
            <a:r>
              <a:rPr lang="en-US" sz="1000" dirty="0" err="1">
                <a:latin typeface="Trade Gothic Next LT Pro Lt" charset="0"/>
              </a:rPr>
              <a:t>elit</a:t>
            </a:r>
            <a:r>
              <a:rPr lang="en-US" sz="1000" dirty="0">
                <a:latin typeface="Trade Gothic Next LT Pro Lt" charset="0"/>
              </a:rPr>
              <a:t>. </a:t>
            </a:r>
            <a:r>
              <a:rPr lang="en-US" sz="1000" dirty="0" err="1">
                <a:latin typeface="Trade Gothic Next LT Pro Lt" charset="0"/>
              </a:rPr>
              <a:t>Donec</a:t>
            </a:r>
            <a:r>
              <a:rPr lang="en-US" sz="1000" dirty="0">
                <a:latin typeface="Trade Gothic Next LT Pro Lt" charset="0"/>
              </a:rPr>
              <a:t> </a:t>
            </a:r>
            <a:r>
              <a:rPr lang="en-US" sz="1000" dirty="0" err="1">
                <a:latin typeface="Trade Gothic Next LT Pro Lt" charset="0"/>
              </a:rPr>
              <a:t>ipsum</a:t>
            </a:r>
            <a:r>
              <a:rPr lang="en-US" sz="1000" dirty="0">
                <a:latin typeface="Trade Gothic Next LT Pro Lt" charset="0"/>
              </a:rPr>
              <a:t> ante, </a:t>
            </a:r>
            <a:r>
              <a:rPr lang="en-US" sz="1000" dirty="0" err="1">
                <a:latin typeface="Trade Gothic Next LT Pro Lt" charset="0"/>
              </a:rPr>
              <a:t>ultrices</a:t>
            </a:r>
            <a:r>
              <a:rPr lang="en-US" sz="1000" dirty="0">
                <a:latin typeface="Trade Gothic Next LT Pro Lt" charset="0"/>
              </a:rPr>
              <a:t> </a:t>
            </a:r>
            <a:r>
              <a:rPr lang="en-US" sz="1000" dirty="0" err="1">
                <a:latin typeface="Trade Gothic Next LT Pro Lt" charset="0"/>
              </a:rPr>
              <a:t>eget</a:t>
            </a:r>
            <a:r>
              <a:rPr lang="en-US" sz="1000" dirty="0">
                <a:latin typeface="Trade Gothic Next LT Pro Lt" charset="0"/>
              </a:rPr>
              <a:t> </a:t>
            </a:r>
            <a:r>
              <a:rPr lang="en-US" sz="1000" dirty="0" err="1" smtClean="0">
                <a:latin typeface="Trade Gothic Next LT Pro Lt" charset="0"/>
              </a:rPr>
              <a:t>fermentum</a:t>
            </a:r>
            <a:r>
              <a:rPr lang="en-US" sz="1000" dirty="0" smtClean="0">
                <a:latin typeface="Trade Gothic Next LT Pro Lt" charset="0"/>
              </a:rPr>
              <a:t>.</a:t>
            </a:r>
          </a:p>
          <a:p>
            <a:pPr>
              <a:spcAft>
                <a:spcPts val="600"/>
              </a:spcAft>
            </a:pPr>
            <a:r>
              <a:rPr lang="en-US" sz="1000" dirty="0" err="1" smtClean="0">
                <a:latin typeface="Trade Gothic Next LT Pro Lt" charset="0"/>
              </a:rPr>
              <a:t>Lorem</a:t>
            </a:r>
            <a:r>
              <a:rPr lang="en-US" sz="1000" dirty="0" smtClean="0">
                <a:latin typeface="Trade Gothic Next LT Pro Lt" charset="0"/>
              </a:rPr>
              <a:t> </a:t>
            </a:r>
            <a:r>
              <a:rPr lang="en-US" sz="1000" dirty="0" err="1" smtClean="0">
                <a:latin typeface="Trade Gothic Next LT Pro Lt" charset="0"/>
              </a:rPr>
              <a:t>ipsum</a:t>
            </a:r>
            <a:r>
              <a:rPr lang="en-US" sz="1000" dirty="0" smtClean="0">
                <a:latin typeface="Trade Gothic Next LT Pro Lt" charset="0"/>
              </a:rPr>
              <a:t> dolor sit </a:t>
            </a:r>
            <a:r>
              <a:rPr lang="en-US" sz="1000" dirty="0" err="1" smtClean="0">
                <a:latin typeface="Trade Gothic Next LT Pro Lt" charset="0"/>
              </a:rPr>
              <a:t>amet</a:t>
            </a:r>
            <a:r>
              <a:rPr lang="en-US" sz="1000" dirty="0">
                <a:latin typeface="Trade Gothic Next LT Pro Lt" charset="0"/>
              </a:rPr>
              <a:t>.</a:t>
            </a:r>
            <a:endParaRPr lang="en-US" sz="1000" dirty="0" smtClean="0">
              <a:latin typeface="Trade Gothic Next LT Pro Lt" charset="0"/>
            </a:endParaRPr>
          </a:p>
          <a:p>
            <a:r>
              <a:rPr lang="en-US" sz="1000" dirty="0" err="1" smtClean="0">
                <a:latin typeface="Trade Gothic Next LT Pro Lt" charset="0"/>
              </a:rPr>
              <a:t>Consectetur</a:t>
            </a:r>
            <a:r>
              <a:rPr lang="en-US" sz="1000" dirty="0" smtClean="0">
                <a:latin typeface="Trade Gothic Next LT Pro Lt" charset="0"/>
              </a:rPr>
              <a:t> </a:t>
            </a:r>
            <a:r>
              <a:rPr lang="en-US" sz="1000" dirty="0" err="1" smtClean="0">
                <a:latin typeface="Trade Gothic Next LT Pro Lt" charset="0"/>
              </a:rPr>
              <a:t>adipiscing</a:t>
            </a:r>
            <a:r>
              <a:rPr lang="en-US" sz="1000" dirty="0" smtClean="0">
                <a:latin typeface="Trade Gothic Next LT Pro Lt" charset="0"/>
              </a:rPr>
              <a:t> </a:t>
            </a:r>
            <a:r>
              <a:rPr lang="en-US" sz="1000" dirty="0" err="1" smtClean="0">
                <a:latin typeface="Trade Gothic Next LT Pro Lt" charset="0"/>
              </a:rPr>
              <a:t>elit</a:t>
            </a:r>
            <a:r>
              <a:rPr lang="en-US" sz="1000" dirty="0" smtClean="0">
                <a:latin typeface="Trade Gothic Next LT Pro Lt" charset="0"/>
              </a:rPr>
              <a:t>. </a:t>
            </a:r>
            <a:r>
              <a:rPr lang="en-US" sz="1000" dirty="0" err="1" smtClean="0">
                <a:latin typeface="Trade Gothic Next LT Pro Lt" charset="0"/>
              </a:rPr>
              <a:t>Donec</a:t>
            </a:r>
            <a:r>
              <a:rPr lang="en-US" sz="1000" dirty="0" smtClean="0">
                <a:latin typeface="Trade Gothic Next LT Pro Lt" charset="0"/>
              </a:rPr>
              <a:t> </a:t>
            </a:r>
            <a:r>
              <a:rPr lang="en-US" sz="1000" dirty="0" err="1" smtClean="0">
                <a:latin typeface="Trade Gothic Next LT Pro Lt" charset="0"/>
              </a:rPr>
              <a:t>ipsum</a:t>
            </a:r>
            <a:r>
              <a:rPr lang="en-US" sz="1000" dirty="0" smtClean="0">
                <a:latin typeface="Trade Gothic Next LT Pro Lt" charset="0"/>
              </a:rPr>
              <a:t> ante, </a:t>
            </a:r>
            <a:r>
              <a:rPr lang="en-US" sz="1000" dirty="0" err="1" smtClean="0">
                <a:latin typeface="Trade Gothic Next LT Pro Lt" charset="0"/>
              </a:rPr>
              <a:t>ultrices</a:t>
            </a:r>
            <a:r>
              <a:rPr lang="en-US" sz="1000" dirty="0" smtClean="0">
                <a:latin typeface="Trade Gothic Next LT Pro Lt" charset="0"/>
              </a:rPr>
              <a:t> </a:t>
            </a:r>
            <a:r>
              <a:rPr lang="en-US" sz="1000" dirty="0" err="1" smtClean="0">
                <a:latin typeface="Trade Gothic Next LT Pro Lt" charset="0"/>
              </a:rPr>
              <a:t>eget</a:t>
            </a:r>
            <a:r>
              <a:rPr lang="en-US" sz="1000" dirty="0" smtClean="0">
                <a:latin typeface="Trade Gothic Next LT Pro Lt" charset="0"/>
              </a:rPr>
              <a:t> </a:t>
            </a:r>
            <a:r>
              <a:rPr lang="en-US" sz="1000" dirty="0" err="1" smtClean="0">
                <a:latin typeface="Trade Gothic Next LT Pro Lt" charset="0"/>
              </a:rPr>
              <a:t>fermentum</a:t>
            </a:r>
            <a:r>
              <a:rPr lang="en-US" sz="1000" dirty="0" smtClean="0">
                <a:latin typeface="Trade Gothic Next LT Pro Lt" charset="0"/>
              </a:rPr>
              <a:t> vitae, </a:t>
            </a:r>
            <a:r>
              <a:rPr lang="en-US" sz="1000" dirty="0" err="1" smtClean="0">
                <a:latin typeface="Trade Gothic Next LT Pro Lt" charset="0"/>
              </a:rPr>
              <a:t>gravida</a:t>
            </a:r>
            <a:r>
              <a:rPr lang="en-US" sz="1000" dirty="0" smtClean="0">
                <a:latin typeface="Trade Gothic Next LT Pro Lt" charset="0"/>
              </a:rPr>
              <a:t> </a:t>
            </a:r>
            <a:r>
              <a:rPr lang="en-US" sz="1000" dirty="0" err="1" smtClean="0">
                <a:latin typeface="Trade Gothic Next LT Pro Lt" charset="0"/>
              </a:rPr>
              <a:t>nec</a:t>
            </a:r>
            <a:r>
              <a:rPr lang="en-US" sz="1000" dirty="0" smtClean="0">
                <a:latin typeface="Trade Gothic Next LT Pro Lt" charset="0"/>
              </a:rPr>
              <a:t> </a:t>
            </a:r>
            <a:r>
              <a:rPr lang="en-US" sz="1000" dirty="0" err="1" smtClean="0">
                <a:latin typeface="Trade Gothic Next LT Pro Lt" charset="0"/>
              </a:rPr>
              <a:t>augue</a:t>
            </a:r>
            <a:r>
              <a:rPr lang="en-US" sz="1000" dirty="0" smtClean="0">
                <a:latin typeface="Trade Gothic Next LT Pro Lt" charset="0"/>
              </a:rPr>
              <a:t>. </a:t>
            </a:r>
            <a:r>
              <a:rPr lang="en-US" sz="1000" dirty="0" err="1" smtClean="0">
                <a:latin typeface="Trade Gothic Next LT Pro Lt" charset="0"/>
              </a:rPr>
              <a:t>Lorem</a:t>
            </a:r>
            <a:r>
              <a:rPr lang="en-US" sz="1000" dirty="0" smtClean="0">
                <a:latin typeface="Trade Gothic Next LT Pro Lt" charset="0"/>
              </a:rPr>
              <a:t> </a:t>
            </a:r>
            <a:r>
              <a:rPr lang="en-US" sz="1000" dirty="0" err="1" smtClean="0">
                <a:latin typeface="Trade Gothic Next LT Pro Lt" charset="0"/>
              </a:rPr>
              <a:t>ipsum</a:t>
            </a:r>
            <a:r>
              <a:rPr lang="en-US" sz="1000" dirty="0" smtClean="0">
                <a:latin typeface="Trade Gothic Next LT Pro Lt" charset="0"/>
              </a:rPr>
              <a:t> dolor sit </a:t>
            </a:r>
            <a:r>
              <a:rPr lang="en-US" sz="1000" dirty="0" err="1" smtClean="0">
                <a:latin typeface="Trade Gothic Next LT Pro Lt" charset="0"/>
              </a:rPr>
              <a:t>amet</a:t>
            </a:r>
            <a:r>
              <a:rPr lang="en-US" sz="1000" dirty="0" smtClean="0">
                <a:latin typeface="Trade Gothic Next LT Pro Lt" charset="0"/>
              </a:rPr>
              <a:t>, </a:t>
            </a:r>
            <a:r>
              <a:rPr lang="en-US" sz="1000" dirty="0" err="1" smtClean="0">
                <a:latin typeface="Trade Gothic Next LT Pro Lt" charset="0"/>
              </a:rPr>
              <a:t>consectetur</a:t>
            </a:r>
            <a:r>
              <a:rPr lang="en-US" sz="1000" dirty="0" smtClean="0">
                <a:latin typeface="Trade Gothic Next LT Pro Lt" charset="0"/>
              </a:rPr>
              <a:t> </a:t>
            </a:r>
            <a:r>
              <a:rPr lang="en-US" sz="1000" dirty="0" err="1" smtClean="0">
                <a:latin typeface="Trade Gothic Next LT Pro Lt" charset="0"/>
              </a:rPr>
              <a:t>eret</a:t>
            </a:r>
            <a:r>
              <a:rPr lang="en-US" sz="1000" dirty="0" smtClean="0">
                <a:latin typeface="Trade Gothic Next LT Pro Lt" charset="0"/>
              </a:rPr>
              <a:t> </a:t>
            </a:r>
            <a:r>
              <a:rPr lang="en-US" sz="1000" dirty="0" err="1" smtClean="0">
                <a:latin typeface="Trade Gothic Next LT Pro Lt" charset="0"/>
              </a:rPr>
              <a:t>adipiscing</a:t>
            </a:r>
            <a:r>
              <a:rPr lang="en-US" sz="1000" dirty="0" smtClean="0">
                <a:latin typeface="Trade Gothic Next LT Pro Lt" charset="0"/>
              </a:rPr>
              <a:t> </a:t>
            </a:r>
            <a:r>
              <a:rPr lang="en-US" sz="1000" dirty="0" err="1" smtClean="0">
                <a:latin typeface="Trade Gothic Next LT Pro Lt" charset="0"/>
              </a:rPr>
              <a:t>elit</a:t>
            </a:r>
            <a:r>
              <a:rPr lang="en-US" sz="1000" dirty="0" smtClean="0">
                <a:latin typeface="Trade Gothic Next LT Pro Lt" charset="0"/>
              </a:rPr>
              <a:t>. </a:t>
            </a:r>
            <a:r>
              <a:rPr lang="en-US" sz="1000" dirty="0" err="1" smtClean="0">
                <a:latin typeface="Trade Gothic Next LT Pro Lt" charset="0"/>
              </a:rPr>
              <a:t>Donec</a:t>
            </a:r>
            <a:r>
              <a:rPr lang="en-US" sz="1000" dirty="0" smtClean="0">
                <a:latin typeface="Trade Gothic Next LT Pro Lt" charset="0"/>
              </a:rPr>
              <a:t> </a:t>
            </a:r>
            <a:r>
              <a:rPr lang="en-US" sz="1000" dirty="0" err="1" smtClean="0">
                <a:latin typeface="Trade Gothic Next LT Pro Lt" charset="0"/>
              </a:rPr>
              <a:t>ipsum</a:t>
            </a:r>
            <a:r>
              <a:rPr lang="en-US" sz="1000" dirty="0" smtClean="0">
                <a:latin typeface="Trade Gothic Next LT Pro Lt" charset="0"/>
              </a:rPr>
              <a:t> ante, </a:t>
            </a:r>
            <a:r>
              <a:rPr lang="en-US" sz="1000" dirty="0" err="1" smtClean="0">
                <a:latin typeface="Trade Gothic Next LT Pro Lt" charset="0"/>
              </a:rPr>
              <a:t>ultrices</a:t>
            </a:r>
            <a:r>
              <a:rPr lang="en-US" sz="1000" dirty="0" smtClean="0">
                <a:latin typeface="Trade Gothic Next LT Pro Lt" charset="0"/>
              </a:rPr>
              <a:t> </a:t>
            </a:r>
            <a:r>
              <a:rPr lang="en-US" sz="1000" dirty="0" err="1" smtClean="0">
                <a:latin typeface="Trade Gothic Next LT Pro Lt" charset="0"/>
              </a:rPr>
              <a:t>eget</a:t>
            </a:r>
            <a:r>
              <a:rPr lang="en-US" sz="1000" dirty="0" smtClean="0">
                <a:latin typeface="Trade Gothic Next LT Pro Lt" charset="0"/>
              </a:rPr>
              <a:t> </a:t>
            </a:r>
            <a:r>
              <a:rPr lang="en-US" sz="1000" dirty="0" err="1" smtClean="0">
                <a:latin typeface="Trade Gothic Next LT Pro Lt" charset="0"/>
              </a:rPr>
              <a:t>unimi</a:t>
            </a:r>
            <a:r>
              <a:rPr lang="en-US" sz="1000" dirty="0" smtClean="0">
                <a:latin typeface="Trade Gothic Next LT Pro Lt" charset="0"/>
              </a:rPr>
              <a:t> </a:t>
            </a:r>
            <a:r>
              <a:rPr lang="en-US" sz="1000" dirty="0" err="1" smtClean="0">
                <a:latin typeface="Trade Gothic Next LT Pro Lt" charset="0"/>
              </a:rPr>
              <a:t>fermentumsit</a:t>
            </a:r>
            <a:r>
              <a:rPr lang="en-US" sz="1000" dirty="0" smtClean="0">
                <a:latin typeface="Trade Gothic Next LT Pro Lt" charset="0"/>
              </a:rPr>
              <a:t> </a:t>
            </a:r>
            <a:r>
              <a:rPr lang="en-US" sz="1000" dirty="0" err="1" smtClean="0">
                <a:latin typeface="Trade Gothic Next LT Pro Lt" charset="0"/>
              </a:rPr>
              <a:t>amet</a:t>
            </a:r>
            <a:r>
              <a:rPr lang="en-US" sz="1000" dirty="0" smtClean="0">
                <a:latin typeface="Trade Gothic Next LT Pro Lt" charset="0"/>
              </a:rPr>
              <a:t>, </a:t>
            </a:r>
            <a:r>
              <a:rPr lang="en-US" sz="1000" dirty="0" err="1" smtClean="0">
                <a:latin typeface="Trade Gothic Next LT Pro Lt" charset="0"/>
              </a:rPr>
              <a:t>untuno</a:t>
            </a:r>
            <a:r>
              <a:rPr lang="en-US" sz="1000" dirty="0" smtClean="0">
                <a:latin typeface="Trade Gothic Next LT Pro Lt" charset="0"/>
              </a:rPr>
              <a:t> </a:t>
            </a:r>
            <a:r>
              <a:rPr lang="en-US" sz="1000" dirty="0" err="1" smtClean="0">
                <a:latin typeface="Trade Gothic Next LT Pro Lt" charset="0"/>
              </a:rPr>
              <a:t>consectetur</a:t>
            </a:r>
            <a:r>
              <a:rPr lang="en-US" sz="1000" dirty="0" smtClean="0">
                <a:latin typeface="Trade Gothic Next LT Pro Lt" charset="0"/>
              </a:rPr>
              <a:t> </a:t>
            </a:r>
            <a:r>
              <a:rPr lang="en-US" sz="1000" dirty="0" err="1" smtClean="0">
                <a:latin typeface="Trade Gothic Next LT Pro Lt" charset="0"/>
              </a:rPr>
              <a:t>adipiscing</a:t>
            </a:r>
            <a:r>
              <a:rPr lang="en-US" sz="1000" dirty="0" smtClean="0">
                <a:latin typeface="Trade Gothic Next LT Pro Lt" charset="0"/>
              </a:rPr>
              <a:t> </a:t>
            </a:r>
            <a:r>
              <a:rPr lang="en-US" sz="1000" dirty="0" err="1" smtClean="0">
                <a:latin typeface="Trade Gothic Next LT Pro Lt" charset="0"/>
              </a:rPr>
              <a:t>elit</a:t>
            </a:r>
            <a:r>
              <a:rPr lang="en-US" sz="1000" dirty="0" smtClean="0">
                <a:latin typeface="Trade Gothic Next LT Pro Lt" charset="0"/>
              </a:rPr>
              <a:t>. </a:t>
            </a:r>
            <a:r>
              <a:rPr lang="en-US" sz="1000" dirty="0" err="1" smtClean="0">
                <a:latin typeface="Trade Gothic Next LT Pro Lt" charset="0"/>
              </a:rPr>
              <a:t>Donec</a:t>
            </a:r>
            <a:r>
              <a:rPr lang="en-US" sz="1000" dirty="0" smtClean="0">
                <a:latin typeface="Trade Gothic Next LT Pro Lt" charset="0"/>
              </a:rPr>
              <a:t> </a:t>
            </a:r>
            <a:r>
              <a:rPr lang="en-US" sz="1000" dirty="0" err="1" smtClean="0">
                <a:latin typeface="Trade Gothic Next LT Pro Lt" charset="0"/>
              </a:rPr>
              <a:t>ipsum</a:t>
            </a:r>
            <a:r>
              <a:rPr lang="en-US" sz="1000" dirty="0" smtClean="0">
                <a:latin typeface="Trade Gothic Next LT Pro Lt" charset="0"/>
              </a:rPr>
              <a:t> ante, </a:t>
            </a:r>
            <a:r>
              <a:rPr lang="en-US" sz="1000" dirty="0" err="1" smtClean="0">
                <a:latin typeface="Trade Gothic Next LT Pro Lt" charset="0"/>
              </a:rPr>
              <a:t>ultrices</a:t>
            </a:r>
            <a:r>
              <a:rPr lang="en-US" sz="1000" dirty="0" smtClean="0">
                <a:latin typeface="Trade Gothic Next LT Pro Lt" charset="0"/>
              </a:rPr>
              <a:t> </a:t>
            </a:r>
            <a:r>
              <a:rPr lang="en-US" sz="1000" dirty="0" err="1" smtClean="0">
                <a:latin typeface="Trade Gothic Next LT Pro Lt" charset="0"/>
              </a:rPr>
              <a:t>eget</a:t>
            </a:r>
            <a:r>
              <a:rPr lang="en-US" sz="1000" dirty="0" smtClean="0">
                <a:latin typeface="Trade Gothic Next LT Pro Lt" charset="0"/>
              </a:rPr>
              <a:t> </a:t>
            </a:r>
            <a:r>
              <a:rPr lang="en-US" sz="1000" dirty="0" err="1" smtClean="0">
                <a:latin typeface="Trade Gothic Next LT Pro Lt" charset="0"/>
              </a:rPr>
              <a:t>fermentum</a:t>
            </a:r>
            <a:r>
              <a:rPr lang="en-US" sz="1000" dirty="0" smtClean="0">
                <a:latin typeface="Trade Gothic Next LT Pro Lt" charset="0"/>
              </a:rPr>
              <a:t>.</a:t>
            </a:r>
          </a:p>
          <a:p>
            <a:endParaRPr lang="en-US" sz="1000" dirty="0" smtClean="0">
              <a:latin typeface="Trade Gothic Next LT Pro Lt" charset="0"/>
            </a:endParaRPr>
          </a:p>
          <a:p>
            <a:endParaRPr lang="en-US" sz="1000" dirty="0" smtClean="0">
              <a:latin typeface="Trade Gothic Next LT Pro Lt" charset="0"/>
            </a:endParaRPr>
          </a:p>
        </p:txBody>
      </p:sp>
      <p:sp>
        <p:nvSpPr>
          <p:cNvPr id="21" name="Title 5"/>
          <p:cNvSpPr txBox="1">
            <a:spLocks/>
          </p:cNvSpPr>
          <p:nvPr/>
        </p:nvSpPr>
        <p:spPr bwMode="auto">
          <a:xfrm>
            <a:off x="468720" y="641747"/>
            <a:ext cx="6186488" cy="71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spc="-150" dirty="0" smtClean="0">
                <a:latin typeface="Arial Black" charset="0"/>
                <a:ea typeface="Arial Black" charset="0"/>
                <a:cs typeface="Arial Black" charset="0"/>
              </a:rPr>
              <a:t>TITLE</a:t>
            </a:r>
            <a:r>
              <a:rPr lang="en-US" sz="3600" spc="-150" dirty="0" smtClean="0">
                <a:solidFill>
                  <a:srgbClr val="D8262E"/>
                </a:solidFill>
                <a:latin typeface="Arial Black" charset="0"/>
                <a:ea typeface="Arial Black" charset="0"/>
                <a:cs typeface="Arial Black" charset="0"/>
              </a:rPr>
              <a:t> HERE</a:t>
            </a:r>
            <a:endParaRPr lang="en-US" sz="3600" spc="-150" dirty="0">
              <a:solidFill>
                <a:srgbClr val="D8262E"/>
              </a:solidFill>
              <a:latin typeface="Arial Black" charset="0"/>
              <a:ea typeface="Arial Black" charset="0"/>
              <a:cs typeface="Arial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8265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83874" y="2202651"/>
            <a:ext cx="8132762" cy="2089655"/>
          </a:xfrm>
          <a:prstGeom prst="rect">
            <a:avLst/>
          </a:prstGeom>
          <a:solidFill>
            <a:srgbClr val="002C9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09FE3"/>
              </a:solidFill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583874" y="2602702"/>
            <a:ext cx="8132762" cy="1588"/>
          </a:xfrm>
          <a:prstGeom prst="line">
            <a:avLst/>
          </a:prstGeom>
          <a:ln w="317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/>
          <p:cNvCxnSpPr/>
          <p:nvPr/>
        </p:nvCxnSpPr>
        <p:spPr>
          <a:xfrm>
            <a:off x="583874" y="3029739"/>
            <a:ext cx="8132762" cy="1588"/>
          </a:xfrm>
          <a:prstGeom prst="line">
            <a:avLst/>
          </a:prstGeom>
          <a:ln w="317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583874" y="3455189"/>
            <a:ext cx="8132762" cy="1588"/>
          </a:xfrm>
          <a:prstGeom prst="line">
            <a:avLst/>
          </a:prstGeom>
          <a:ln w="317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583874" y="3880639"/>
            <a:ext cx="8132762" cy="1588"/>
          </a:xfrm>
          <a:prstGeom prst="line">
            <a:avLst/>
          </a:prstGeom>
          <a:ln w="317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H="1" flipV="1">
            <a:off x="1633211" y="2202653"/>
            <a:ext cx="3" cy="2089653"/>
          </a:xfrm>
          <a:prstGeom prst="line">
            <a:avLst/>
          </a:prstGeom>
          <a:ln w="317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itle 1"/>
          <p:cNvSpPr txBox="1">
            <a:spLocks/>
          </p:cNvSpPr>
          <p:nvPr/>
        </p:nvSpPr>
        <p:spPr bwMode="auto">
          <a:xfrm>
            <a:off x="610568" y="2260270"/>
            <a:ext cx="95009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algn="ctr"/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Lorem</a:t>
            </a:r>
            <a:endParaRPr lang="en-GB" sz="1000" dirty="0">
              <a:solidFill>
                <a:schemeClr val="bg1"/>
              </a:solidFill>
              <a:latin typeface="Trade Gothic Next LT Pro Lt" charset="0"/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 bwMode="auto">
          <a:xfrm>
            <a:off x="1794280" y="2267921"/>
            <a:ext cx="6545263" cy="37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Lorem</a:t>
            </a:r>
            <a:r>
              <a:rPr lang="en-US" sz="1000" dirty="0">
                <a:solidFill>
                  <a:schemeClr val="bg1"/>
                </a:solidFill>
                <a:latin typeface="Trade Gothic Next LT Pro Lt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ipsum</a:t>
            </a:r>
            <a:r>
              <a:rPr lang="en-US" sz="1000" dirty="0">
                <a:solidFill>
                  <a:schemeClr val="bg1"/>
                </a:solidFill>
                <a:latin typeface="Trade Gothic Next LT Pro Lt" charset="0"/>
              </a:rPr>
              <a:t> dolor sit </a:t>
            </a:r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amet</a:t>
            </a:r>
            <a:r>
              <a:rPr lang="en-US" sz="1000" dirty="0">
                <a:solidFill>
                  <a:schemeClr val="bg1"/>
                </a:solidFill>
                <a:latin typeface="Trade Gothic Next LT Pro Lt" charset="0"/>
              </a:rPr>
              <a:t>,</a:t>
            </a:r>
            <a:r>
              <a:rPr lang="en-US" sz="1000" dirty="0" smtClean="0">
                <a:solidFill>
                  <a:schemeClr val="bg1"/>
                </a:solidFill>
                <a:latin typeface="Trade Gothic Next LT Pro Lt" charset="0"/>
              </a:rPr>
              <a:t>               </a:t>
            </a:r>
            <a:r>
              <a:rPr lang="en-US" sz="1000" dirty="0" err="1" smtClean="0">
                <a:solidFill>
                  <a:schemeClr val="bg1"/>
                </a:solidFill>
                <a:latin typeface="Trade Gothic Next LT Pro Lt" charset="0"/>
              </a:rPr>
              <a:t>adipiscing</a:t>
            </a:r>
            <a:r>
              <a:rPr lang="en-US" sz="1000" dirty="0" smtClean="0">
                <a:solidFill>
                  <a:schemeClr val="bg1"/>
                </a:solidFill>
                <a:latin typeface="Trade Gothic Next LT Pro Lt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elit</a:t>
            </a:r>
            <a:r>
              <a:rPr lang="en-US" sz="1000" dirty="0">
                <a:solidFill>
                  <a:schemeClr val="bg1"/>
                </a:solidFill>
                <a:latin typeface="Trade Gothic Next LT Pro Lt" charset="0"/>
              </a:rPr>
              <a:t>. </a:t>
            </a:r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Donec</a:t>
            </a:r>
            <a:r>
              <a:rPr lang="en-US" sz="1000" dirty="0">
                <a:solidFill>
                  <a:schemeClr val="bg1"/>
                </a:solidFill>
                <a:latin typeface="Trade Gothic Next LT Pro Lt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ipsum</a:t>
            </a:r>
            <a:r>
              <a:rPr lang="en-US" sz="1000" dirty="0">
                <a:solidFill>
                  <a:schemeClr val="bg1"/>
                </a:solidFill>
                <a:latin typeface="Trade Gothic Next LT Pro Lt" charset="0"/>
              </a:rPr>
              <a:t> ante,</a:t>
            </a:r>
            <a:r>
              <a:rPr lang="en-US" sz="1000" dirty="0" smtClean="0">
                <a:solidFill>
                  <a:schemeClr val="bg1"/>
                </a:solidFill>
                <a:latin typeface="Trade Gothic Next LT Pro Lt" charset="0"/>
              </a:rPr>
              <a:t>                  </a:t>
            </a:r>
            <a:r>
              <a:rPr lang="en-US" sz="1000" dirty="0" err="1" smtClean="0">
                <a:solidFill>
                  <a:schemeClr val="bg1"/>
                </a:solidFill>
                <a:latin typeface="Trade Gothic Next LT Pro Lt" charset="0"/>
              </a:rPr>
              <a:t>ultrices</a:t>
            </a:r>
            <a:r>
              <a:rPr lang="en-US" sz="1000" dirty="0" smtClean="0">
                <a:solidFill>
                  <a:schemeClr val="bg1"/>
                </a:solidFill>
                <a:latin typeface="Trade Gothic Next LT Pro Lt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eget</a:t>
            </a:r>
            <a:r>
              <a:rPr lang="en-US" sz="1000" dirty="0">
                <a:solidFill>
                  <a:schemeClr val="bg1"/>
                </a:solidFill>
                <a:latin typeface="Trade Gothic Next LT Pro Lt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fermentum</a:t>
            </a:r>
            <a:endParaRPr lang="en-GB" sz="1000" dirty="0">
              <a:solidFill>
                <a:schemeClr val="bg1"/>
              </a:solidFill>
              <a:latin typeface="Trade Gothic Next LT Pro Lt" charset="0"/>
            </a:endParaRPr>
          </a:p>
        </p:txBody>
      </p:sp>
      <p:sp>
        <p:nvSpPr>
          <p:cNvPr id="16" name="Title 1"/>
          <p:cNvSpPr txBox="1">
            <a:spLocks/>
          </p:cNvSpPr>
          <p:nvPr/>
        </p:nvSpPr>
        <p:spPr bwMode="auto">
          <a:xfrm>
            <a:off x="503645" y="1208623"/>
            <a:ext cx="5618163" cy="800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1000" dirty="0" err="1">
                <a:solidFill>
                  <a:srgbClr val="000000"/>
                </a:solidFill>
                <a:latin typeface="Trade Gothic Next LT Pro Lt" charset="0"/>
              </a:rPr>
              <a:t>Lorem</a:t>
            </a:r>
            <a:r>
              <a:rPr lang="en-US" sz="1000" dirty="0">
                <a:solidFill>
                  <a:srgbClr val="000000"/>
                </a:solidFill>
                <a:latin typeface="Trade Gothic Next LT Pro Lt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Trade Gothic Next LT Pro Lt" charset="0"/>
              </a:rPr>
              <a:t>ipsum</a:t>
            </a:r>
            <a:r>
              <a:rPr lang="en-US" sz="1000" dirty="0">
                <a:solidFill>
                  <a:srgbClr val="000000"/>
                </a:solidFill>
                <a:latin typeface="Trade Gothic Next LT Pro Lt" charset="0"/>
              </a:rPr>
              <a:t> dolor sit </a:t>
            </a:r>
            <a:r>
              <a:rPr lang="en-US" sz="1000" dirty="0" err="1">
                <a:solidFill>
                  <a:srgbClr val="000000"/>
                </a:solidFill>
                <a:latin typeface="Trade Gothic Next LT Pro Lt" charset="0"/>
              </a:rPr>
              <a:t>amet</a:t>
            </a:r>
            <a:r>
              <a:rPr lang="en-US" sz="1000" dirty="0">
                <a:solidFill>
                  <a:srgbClr val="000000"/>
                </a:solidFill>
                <a:latin typeface="Trade Gothic Next LT Pro Lt" charset="0"/>
              </a:rPr>
              <a:t>, </a:t>
            </a:r>
            <a:r>
              <a:rPr lang="en-US" sz="1000" dirty="0" err="1">
                <a:solidFill>
                  <a:srgbClr val="000000"/>
                </a:solidFill>
                <a:latin typeface="Trade Gothic Next LT Pro Lt" charset="0"/>
              </a:rPr>
              <a:t>consectetur</a:t>
            </a:r>
            <a:r>
              <a:rPr lang="en-US" sz="1000" dirty="0">
                <a:solidFill>
                  <a:srgbClr val="000000"/>
                </a:solidFill>
                <a:latin typeface="Trade Gothic Next LT Pro Lt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Trade Gothic Next LT Pro Lt" charset="0"/>
              </a:rPr>
              <a:t>adipiscing</a:t>
            </a:r>
            <a:r>
              <a:rPr lang="en-US" sz="1000" dirty="0">
                <a:solidFill>
                  <a:srgbClr val="000000"/>
                </a:solidFill>
                <a:latin typeface="Trade Gothic Next LT Pro Lt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Trade Gothic Next LT Pro Lt" charset="0"/>
              </a:rPr>
              <a:t>elit</a:t>
            </a:r>
            <a:r>
              <a:rPr lang="en-US" sz="1000" dirty="0">
                <a:solidFill>
                  <a:srgbClr val="000000"/>
                </a:solidFill>
                <a:latin typeface="Trade Gothic Next LT Pro Lt" charset="0"/>
              </a:rPr>
              <a:t>.</a:t>
            </a:r>
            <a:r>
              <a:rPr lang="en-US" sz="1000" dirty="0" smtClean="0">
                <a:solidFill>
                  <a:srgbClr val="000000"/>
                </a:solidFill>
                <a:latin typeface="Trade Gothic Next LT Pro Lt" charset="0"/>
              </a:rPr>
              <a:t> </a:t>
            </a:r>
          </a:p>
          <a:p>
            <a:r>
              <a:rPr lang="en-US" sz="1000" dirty="0" err="1" smtClean="0">
                <a:solidFill>
                  <a:srgbClr val="000000"/>
                </a:solidFill>
                <a:latin typeface="Trade Gothic Next LT Pro Lt" charset="0"/>
              </a:rPr>
              <a:t>Donec</a:t>
            </a:r>
            <a:r>
              <a:rPr lang="en-US" sz="1000" dirty="0" smtClean="0">
                <a:solidFill>
                  <a:srgbClr val="000000"/>
                </a:solidFill>
                <a:latin typeface="Trade Gothic Next LT Pro Lt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Trade Gothic Next LT Pro Lt" charset="0"/>
              </a:rPr>
              <a:t>ipsum</a:t>
            </a:r>
            <a:r>
              <a:rPr lang="en-US" sz="1000" dirty="0" smtClean="0">
                <a:solidFill>
                  <a:srgbClr val="000000"/>
                </a:solidFill>
                <a:latin typeface="Trade Gothic Next LT Pro Lt" charset="0"/>
              </a:rPr>
              <a:t> vitae</a:t>
            </a:r>
            <a:r>
              <a:rPr lang="en-US" sz="1000" dirty="0">
                <a:solidFill>
                  <a:srgbClr val="000000"/>
                </a:solidFill>
                <a:latin typeface="Trade Gothic Next LT Pro Lt" charset="0"/>
              </a:rPr>
              <a:t>, </a:t>
            </a:r>
            <a:r>
              <a:rPr lang="en-US" sz="1000" dirty="0" err="1">
                <a:solidFill>
                  <a:srgbClr val="000000"/>
                </a:solidFill>
                <a:latin typeface="Trade Gothic Next LT Pro Lt" charset="0"/>
              </a:rPr>
              <a:t>gravida</a:t>
            </a:r>
            <a:r>
              <a:rPr lang="en-US" sz="1000" dirty="0">
                <a:solidFill>
                  <a:srgbClr val="000000"/>
                </a:solidFill>
                <a:latin typeface="Trade Gothic Next LT Pro Lt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Trade Gothic Next LT Pro Lt" charset="0"/>
              </a:rPr>
              <a:t>nec</a:t>
            </a:r>
            <a:r>
              <a:rPr lang="en-US" sz="1000" dirty="0">
                <a:solidFill>
                  <a:srgbClr val="000000"/>
                </a:solidFill>
                <a:latin typeface="Trade Gothic Next LT Pro Lt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Trade Gothic Next LT Pro Lt" charset="0"/>
              </a:rPr>
              <a:t>augue</a:t>
            </a:r>
            <a:r>
              <a:rPr lang="en-US" sz="1000" dirty="0">
                <a:solidFill>
                  <a:srgbClr val="000000"/>
                </a:solidFill>
                <a:latin typeface="Trade Gothic Next LT Pro Lt" charset="0"/>
              </a:rPr>
              <a:t>. </a:t>
            </a:r>
            <a:endParaRPr lang="en-GB" sz="1000" dirty="0">
              <a:solidFill>
                <a:srgbClr val="000000"/>
              </a:solidFill>
              <a:latin typeface="Trade Gothic Next LT Pro Lt" charset="0"/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 flipH="1" flipV="1">
            <a:off x="3608413" y="2202652"/>
            <a:ext cx="3" cy="2089654"/>
          </a:xfrm>
          <a:prstGeom prst="line">
            <a:avLst/>
          </a:prstGeom>
          <a:ln w="317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5856783" y="2203446"/>
            <a:ext cx="1588" cy="2088860"/>
          </a:xfrm>
          <a:prstGeom prst="line">
            <a:avLst/>
          </a:prstGeom>
          <a:ln w="317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7781011" y="2203446"/>
            <a:ext cx="1588" cy="2088860"/>
          </a:xfrm>
          <a:prstGeom prst="line">
            <a:avLst/>
          </a:prstGeom>
          <a:ln w="317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itle 5"/>
          <p:cNvSpPr txBox="1">
            <a:spLocks/>
          </p:cNvSpPr>
          <p:nvPr/>
        </p:nvSpPr>
        <p:spPr bwMode="auto">
          <a:xfrm>
            <a:off x="468720" y="641747"/>
            <a:ext cx="8247916" cy="71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spc="-150" dirty="0" smtClean="0">
                <a:latin typeface="Arial Black" charset="0"/>
                <a:ea typeface="Arial Black" charset="0"/>
                <a:cs typeface="Arial Black" charset="0"/>
              </a:rPr>
              <a:t>TITLE</a:t>
            </a:r>
            <a:r>
              <a:rPr lang="en-US" sz="3600" spc="-150" dirty="0" smtClean="0">
                <a:solidFill>
                  <a:srgbClr val="002C9B"/>
                </a:solidFill>
                <a:latin typeface="Arial Black" charset="0"/>
                <a:ea typeface="Arial Black" charset="0"/>
                <a:cs typeface="Arial Black" charset="0"/>
              </a:rPr>
              <a:t> HERE</a:t>
            </a:r>
            <a:endParaRPr lang="en-US" sz="3600" spc="-150" dirty="0">
              <a:solidFill>
                <a:srgbClr val="002C9B"/>
              </a:solidFill>
              <a:latin typeface="Arial Black" charset="0"/>
              <a:ea typeface="Arial Black" charset="0"/>
              <a:cs typeface="Arial Black" charset="0"/>
            </a:endParaRPr>
          </a:p>
        </p:txBody>
      </p:sp>
      <p:sp>
        <p:nvSpPr>
          <p:cNvPr id="25" name="Title 1"/>
          <p:cNvSpPr txBox="1">
            <a:spLocks/>
          </p:cNvSpPr>
          <p:nvPr/>
        </p:nvSpPr>
        <p:spPr bwMode="auto">
          <a:xfrm>
            <a:off x="606624" y="2666906"/>
            <a:ext cx="95009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algn="ctr"/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Lorem</a:t>
            </a:r>
            <a:endParaRPr lang="en-GB" sz="1000" dirty="0">
              <a:solidFill>
                <a:schemeClr val="bg1"/>
              </a:solidFill>
              <a:latin typeface="Trade Gothic Next LT Pro Lt" charset="0"/>
            </a:endParaRPr>
          </a:p>
        </p:txBody>
      </p:sp>
      <p:sp>
        <p:nvSpPr>
          <p:cNvPr id="26" name="Title 1"/>
          <p:cNvSpPr txBox="1">
            <a:spLocks/>
          </p:cNvSpPr>
          <p:nvPr/>
        </p:nvSpPr>
        <p:spPr bwMode="auto">
          <a:xfrm>
            <a:off x="1790336" y="2666906"/>
            <a:ext cx="6545263" cy="37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Lorem</a:t>
            </a:r>
            <a:r>
              <a:rPr lang="en-US" sz="1000" dirty="0">
                <a:solidFill>
                  <a:schemeClr val="bg1"/>
                </a:solidFill>
                <a:latin typeface="Trade Gothic Next LT Pro Lt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ipsum</a:t>
            </a:r>
            <a:r>
              <a:rPr lang="en-US" sz="1000" dirty="0">
                <a:solidFill>
                  <a:schemeClr val="bg1"/>
                </a:solidFill>
                <a:latin typeface="Trade Gothic Next LT Pro Lt" charset="0"/>
              </a:rPr>
              <a:t> dolor sit </a:t>
            </a:r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amet</a:t>
            </a:r>
            <a:r>
              <a:rPr lang="en-US" sz="1000" dirty="0">
                <a:solidFill>
                  <a:schemeClr val="bg1"/>
                </a:solidFill>
                <a:latin typeface="Trade Gothic Next LT Pro Lt" charset="0"/>
              </a:rPr>
              <a:t>,</a:t>
            </a:r>
            <a:r>
              <a:rPr lang="en-US" sz="1000" dirty="0" smtClean="0">
                <a:solidFill>
                  <a:schemeClr val="bg1"/>
                </a:solidFill>
                <a:latin typeface="Trade Gothic Next LT Pro Lt" charset="0"/>
              </a:rPr>
              <a:t>               </a:t>
            </a:r>
            <a:r>
              <a:rPr lang="en-US" sz="1000" dirty="0" err="1" smtClean="0">
                <a:solidFill>
                  <a:schemeClr val="bg1"/>
                </a:solidFill>
                <a:latin typeface="Trade Gothic Next LT Pro Lt" charset="0"/>
              </a:rPr>
              <a:t>adipiscing</a:t>
            </a:r>
            <a:r>
              <a:rPr lang="en-US" sz="1000" dirty="0" smtClean="0">
                <a:solidFill>
                  <a:schemeClr val="bg1"/>
                </a:solidFill>
                <a:latin typeface="Trade Gothic Next LT Pro Lt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elit</a:t>
            </a:r>
            <a:r>
              <a:rPr lang="en-US" sz="1000" dirty="0">
                <a:solidFill>
                  <a:schemeClr val="bg1"/>
                </a:solidFill>
                <a:latin typeface="Trade Gothic Next LT Pro Lt" charset="0"/>
              </a:rPr>
              <a:t>. </a:t>
            </a:r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Donec</a:t>
            </a:r>
            <a:r>
              <a:rPr lang="en-US" sz="1000" dirty="0">
                <a:solidFill>
                  <a:schemeClr val="bg1"/>
                </a:solidFill>
                <a:latin typeface="Trade Gothic Next LT Pro Lt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ipsum</a:t>
            </a:r>
            <a:r>
              <a:rPr lang="en-US" sz="1000" dirty="0">
                <a:solidFill>
                  <a:schemeClr val="bg1"/>
                </a:solidFill>
                <a:latin typeface="Trade Gothic Next LT Pro Lt" charset="0"/>
              </a:rPr>
              <a:t> ante,</a:t>
            </a:r>
            <a:r>
              <a:rPr lang="en-US" sz="1000" dirty="0" smtClean="0">
                <a:solidFill>
                  <a:schemeClr val="bg1"/>
                </a:solidFill>
                <a:latin typeface="Trade Gothic Next LT Pro Lt" charset="0"/>
              </a:rPr>
              <a:t>                  </a:t>
            </a:r>
            <a:r>
              <a:rPr lang="en-US" sz="1000" dirty="0" err="1" smtClean="0">
                <a:solidFill>
                  <a:schemeClr val="bg1"/>
                </a:solidFill>
                <a:latin typeface="Trade Gothic Next LT Pro Lt" charset="0"/>
              </a:rPr>
              <a:t>ultrices</a:t>
            </a:r>
            <a:r>
              <a:rPr lang="en-US" sz="1000" dirty="0" smtClean="0">
                <a:solidFill>
                  <a:schemeClr val="bg1"/>
                </a:solidFill>
                <a:latin typeface="Trade Gothic Next LT Pro Lt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eget</a:t>
            </a:r>
            <a:r>
              <a:rPr lang="en-US" sz="1000" dirty="0">
                <a:solidFill>
                  <a:schemeClr val="bg1"/>
                </a:solidFill>
                <a:latin typeface="Trade Gothic Next LT Pro Lt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fermentum</a:t>
            </a:r>
            <a:endParaRPr lang="en-GB" sz="1000" dirty="0">
              <a:solidFill>
                <a:schemeClr val="bg1"/>
              </a:solidFill>
              <a:latin typeface="Trade Gothic Next LT Pro Lt" charset="0"/>
            </a:endParaRPr>
          </a:p>
        </p:txBody>
      </p:sp>
      <p:sp>
        <p:nvSpPr>
          <p:cNvPr id="27" name="Title 1"/>
          <p:cNvSpPr txBox="1">
            <a:spLocks/>
          </p:cNvSpPr>
          <p:nvPr/>
        </p:nvSpPr>
        <p:spPr bwMode="auto">
          <a:xfrm>
            <a:off x="606624" y="3089968"/>
            <a:ext cx="95009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algn="ctr"/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Lorem</a:t>
            </a:r>
            <a:endParaRPr lang="en-GB" sz="1000" dirty="0">
              <a:solidFill>
                <a:schemeClr val="bg1"/>
              </a:solidFill>
              <a:latin typeface="Trade Gothic Next LT Pro Lt" charset="0"/>
            </a:endParaRPr>
          </a:p>
        </p:txBody>
      </p:sp>
      <p:sp>
        <p:nvSpPr>
          <p:cNvPr id="28" name="Title 1"/>
          <p:cNvSpPr txBox="1">
            <a:spLocks/>
          </p:cNvSpPr>
          <p:nvPr/>
        </p:nvSpPr>
        <p:spPr bwMode="auto">
          <a:xfrm>
            <a:off x="1790336" y="3089968"/>
            <a:ext cx="6545263" cy="37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Lorem</a:t>
            </a:r>
            <a:r>
              <a:rPr lang="en-US" sz="1000" dirty="0">
                <a:solidFill>
                  <a:schemeClr val="bg1"/>
                </a:solidFill>
                <a:latin typeface="Trade Gothic Next LT Pro Lt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ipsum</a:t>
            </a:r>
            <a:r>
              <a:rPr lang="en-US" sz="1000" dirty="0">
                <a:solidFill>
                  <a:schemeClr val="bg1"/>
                </a:solidFill>
                <a:latin typeface="Trade Gothic Next LT Pro Lt" charset="0"/>
              </a:rPr>
              <a:t> dolor sit </a:t>
            </a:r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amet</a:t>
            </a:r>
            <a:r>
              <a:rPr lang="en-US" sz="1000" dirty="0">
                <a:solidFill>
                  <a:schemeClr val="bg1"/>
                </a:solidFill>
                <a:latin typeface="Trade Gothic Next LT Pro Lt" charset="0"/>
              </a:rPr>
              <a:t>,</a:t>
            </a:r>
            <a:r>
              <a:rPr lang="en-US" sz="1000" dirty="0" smtClean="0">
                <a:solidFill>
                  <a:schemeClr val="bg1"/>
                </a:solidFill>
                <a:latin typeface="Trade Gothic Next LT Pro Lt" charset="0"/>
              </a:rPr>
              <a:t>               </a:t>
            </a:r>
            <a:r>
              <a:rPr lang="en-US" sz="1000" dirty="0" err="1" smtClean="0">
                <a:solidFill>
                  <a:schemeClr val="bg1"/>
                </a:solidFill>
                <a:latin typeface="Trade Gothic Next LT Pro Lt" charset="0"/>
              </a:rPr>
              <a:t>adipiscing</a:t>
            </a:r>
            <a:r>
              <a:rPr lang="en-US" sz="1000" dirty="0" smtClean="0">
                <a:solidFill>
                  <a:schemeClr val="bg1"/>
                </a:solidFill>
                <a:latin typeface="Trade Gothic Next LT Pro Lt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elit</a:t>
            </a:r>
            <a:r>
              <a:rPr lang="en-US" sz="1000" dirty="0">
                <a:solidFill>
                  <a:schemeClr val="bg1"/>
                </a:solidFill>
                <a:latin typeface="Trade Gothic Next LT Pro Lt" charset="0"/>
              </a:rPr>
              <a:t>. </a:t>
            </a:r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Donec</a:t>
            </a:r>
            <a:r>
              <a:rPr lang="en-US" sz="1000" dirty="0">
                <a:solidFill>
                  <a:schemeClr val="bg1"/>
                </a:solidFill>
                <a:latin typeface="Trade Gothic Next LT Pro Lt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ipsum</a:t>
            </a:r>
            <a:r>
              <a:rPr lang="en-US" sz="1000" dirty="0">
                <a:solidFill>
                  <a:schemeClr val="bg1"/>
                </a:solidFill>
                <a:latin typeface="Trade Gothic Next LT Pro Lt" charset="0"/>
              </a:rPr>
              <a:t> ante,</a:t>
            </a:r>
            <a:r>
              <a:rPr lang="en-US" sz="1000" dirty="0" smtClean="0">
                <a:solidFill>
                  <a:schemeClr val="bg1"/>
                </a:solidFill>
                <a:latin typeface="Trade Gothic Next LT Pro Lt" charset="0"/>
              </a:rPr>
              <a:t>                  </a:t>
            </a:r>
            <a:r>
              <a:rPr lang="en-US" sz="1000" dirty="0" err="1" smtClean="0">
                <a:solidFill>
                  <a:schemeClr val="bg1"/>
                </a:solidFill>
                <a:latin typeface="Trade Gothic Next LT Pro Lt" charset="0"/>
              </a:rPr>
              <a:t>ultrices</a:t>
            </a:r>
            <a:r>
              <a:rPr lang="en-US" sz="1000" dirty="0" smtClean="0">
                <a:solidFill>
                  <a:schemeClr val="bg1"/>
                </a:solidFill>
                <a:latin typeface="Trade Gothic Next LT Pro Lt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eget</a:t>
            </a:r>
            <a:r>
              <a:rPr lang="en-US" sz="1000" dirty="0">
                <a:solidFill>
                  <a:schemeClr val="bg1"/>
                </a:solidFill>
                <a:latin typeface="Trade Gothic Next LT Pro Lt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fermentum</a:t>
            </a:r>
            <a:endParaRPr lang="en-GB" sz="1000" dirty="0">
              <a:solidFill>
                <a:schemeClr val="bg1"/>
              </a:solidFill>
              <a:latin typeface="Trade Gothic Next LT Pro Lt" charset="0"/>
            </a:endParaRPr>
          </a:p>
        </p:txBody>
      </p:sp>
      <p:sp>
        <p:nvSpPr>
          <p:cNvPr id="29" name="Title 1"/>
          <p:cNvSpPr txBox="1">
            <a:spLocks/>
          </p:cNvSpPr>
          <p:nvPr/>
        </p:nvSpPr>
        <p:spPr bwMode="auto">
          <a:xfrm>
            <a:off x="595232" y="3517006"/>
            <a:ext cx="95009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algn="ctr"/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Lorem</a:t>
            </a:r>
            <a:endParaRPr lang="en-GB" sz="1000" dirty="0">
              <a:solidFill>
                <a:schemeClr val="bg1"/>
              </a:solidFill>
              <a:latin typeface="Trade Gothic Next LT Pro Lt" charset="0"/>
            </a:endParaRPr>
          </a:p>
        </p:txBody>
      </p:sp>
      <p:sp>
        <p:nvSpPr>
          <p:cNvPr id="30" name="Title 1"/>
          <p:cNvSpPr txBox="1">
            <a:spLocks/>
          </p:cNvSpPr>
          <p:nvPr/>
        </p:nvSpPr>
        <p:spPr bwMode="auto">
          <a:xfrm>
            <a:off x="1778944" y="3517006"/>
            <a:ext cx="6545263" cy="37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Lorem</a:t>
            </a:r>
            <a:r>
              <a:rPr lang="en-US" sz="1000" dirty="0">
                <a:solidFill>
                  <a:schemeClr val="bg1"/>
                </a:solidFill>
                <a:latin typeface="Trade Gothic Next LT Pro Lt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ipsum</a:t>
            </a:r>
            <a:r>
              <a:rPr lang="en-US" sz="1000" dirty="0">
                <a:solidFill>
                  <a:schemeClr val="bg1"/>
                </a:solidFill>
                <a:latin typeface="Trade Gothic Next LT Pro Lt" charset="0"/>
              </a:rPr>
              <a:t> dolor sit </a:t>
            </a:r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amet</a:t>
            </a:r>
            <a:r>
              <a:rPr lang="en-US" sz="1000" dirty="0">
                <a:solidFill>
                  <a:schemeClr val="bg1"/>
                </a:solidFill>
                <a:latin typeface="Trade Gothic Next LT Pro Lt" charset="0"/>
              </a:rPr>
              <a:t>,</a:t>
            </a:r>
            <a:r>
              <a:rPr lang="en-US" sz="1000" dirty="0" smtClean="0">
                <a:solidFill>
                  <a:schemeClr val="bg1"/>
                </a:solidFill>
                <a:latin typeface="Trade Gothic Next LT Pro Lt" charset="0"/>
              </a:rPr>
              <a:t>               </a:t>
            </a:r>
            <a:r>
              <a:rPr lang="en-US" sz="1000" dirty="0" err="1" smtClean="0">
                <a:solidFill>
                  <a:schemeClr val="bg1"/>
                </a:solidFill>
                <a:latin typeface="Trade Gothic Next LT Pro Lt" charset="0"/>
              </a:rPr>
              <a:t>adipiscing</a:t>
            </a:r>
            <a:r>
              <a:rPr lang="en-US" sz="1000" dirty="0" smtClean="0">
                <a:solidFill>
                  <a:schemeClr val="bg1"/>
                </a:solidFill>
                <a:latin typeface="Trade Gothic Next LT Pro Lt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elit</a:t>
            </a:r>
            <a:r>
              <a:rPr lang="en-US" sz="1000" dirty="0">
                <a:solidFill>
                  <a:schemeClr val="bg1"/>
                </a:solidFill>
                <a:latin typeface="Trade Gothic Next LT Pro Lt" charset="0"/>
              </a:rPr>
              <a:t>. </a:t>
            </a:r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Donec</a:t>
            </a:r>
            <a:r>
              <a:rPr lang="en-US" sz="1000" dirty="0">
                <a:solidFill>
                  <a:schemeClr val="bg1"/>
                </a:solidFill>
                <a:latin typeface="Trade Gothic Next LT Pro Lt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ipsum</a:t>
            </a:r>
            <a:r>
              <a:rPr lang="en-US" sz="1000" dirty="0">
                <a:solidFill>
                  <a:schemeClr val="bg1"/>
                </a:solidFill>
                <a:latin typeface="Trade Gothic Next LT Pro Lt" charset="0"/>
              </a:rPr>
              <a:t> ante,</a:t>
            </a:r>
            <a:r>
              <a:rPr lang="en-US" sz="1000" dirty="0" smtClean="0">
                <a:solidFill>
                  <a:schemeClr val="bg1"/>
                </a:solidFill>
                <a:latin typeface="Trade Gothic Next LT Pro Lt" charset="0"/>
              </a:rPr>
              <a:t>                  </a:t>
            </a:r>
            <a:r>
              <a:rPr lang="en-US" sz="1000" dirty="0" err="1" smtClean="0">
                <a:solidFill>
                  <a:schemeClr val="bg1"/>
                </a:solidFill>
                <a:latin typeface="Trade Gothic Next LT Pro Lt" charset="0"/>
              </a:rPr>
              <a:t>ultrices</a:t>
            </a:r>
            <a:r>
              <a:rPr lang="en-US" sz="1000" dirty="0" smtClean="0">
                <a:solidFill>
                  <a:schemeClr val="bg1"/>
                </a:solidFill>
                <a:latin typeface="Trade Gothic Next LT Pro Lt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eget</a:t>
            </a:r>
            <a:r>
              <a:rPr lang="en-US" sz="1000" dirty="0">
                <a:solidFill>
                  <a:schemeClr val="bg1"/>
                </a:solidFill>
                <a:latin typeface="Trade Gothic Next LT Pro Lt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fermentum</a:t>
            </a:r>
            <a:endParaRPr lang="en-GB" sz="1000" dirty="0">
              <a:solidFill>
                <a:schemeClr val="bg1"/>
              </a:solidFill>
              <a:latin typeface="Trade Gothic Next LT Pro Lt" charset="0"/>
            </a:endParaRPr>
          </a:p>
        </p:txBody>
      </p:sp>
      <p:sp>
        <p:nvSpPr>
          <p:cNvPr id="31" name="Title 1"/>
          <p:cNvSpPr txBox="1">
            <a:spLocks/>
          </p:cNvSpPr>
          <p:nvPr/>
        </p:nvSpPr>
        <p:spPr bwMode="auto">
          <a:xfrm>
            <a:off x="587584" y="3936393"/>
            <a:ext cx="95009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algn="ctr"/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Lorem</a:t>
            </a:r>
            <a:endParaRPr lang="en-GB" sz="1000" dirty="0">
              <a:solidFill>
                <a:schemeClr val="bg1"/>
              </a:solidFill>
              <a:latin typeface="Trade Gothic Next LT Pro Lt" charset="0"/>
            </a:endParaRPr>
          </a:p>
        </p:txBody>
      </p:sp>
      <p:sp>
        <p:nvSpPr>
          <p:cNvPr id="32" name="Title 1"/>
          <p:cNvSpPr txBox="1">
            <a:spLocks/>
          </p:cNvSpPr>
          <p:nvPr/>
        </p:nvSpPr>
        <p:spPr bwMode="auto">
          <a:xfrm>
            <a:off x="1771296" y="3928742"/>
            <a:ext cx="6545263" cy="37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Lorem</a:t>
            </a:r>
            <a:r>
              <a:rPr lang="en-US" sz="1000" dirty="0">
                <a:solidFill>
                  <a:schemeClr val="bg1"/>
                </a:solidFill>
                <a:latin typeface="Trade Gothic Next LT Pro Lt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ipsum</a:t>
            </a:r>
            <a:r>
              <a:rPr lang="en-US" sz="1000" dirty="0">
                <a:solidFill>
                  <a:schemeClr val="bg1"/>
                </a:solidFill>
                <a:latin typeface="Trade Gothic Next LT Pro Lt" charset="0"/>
              </a:rPr>
              <a:t> dolor sit </a:t>
            </a:r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amet</a:t>
            </a:r>
            <a:r>
              <a:rPr lang="en-US" sz="1000" dirty="0">
                <a:solidFill>
                  <a:schemeClr val="bg1"/>
                </a:solidFill>
                <a:latin typeface="Trade Gothic Next LT Pro Lt" charset="0"/>
              </a:rPr>
              <a:t>,</a:t>
            </a:r>
            <a:r>
              <a:rPr lang="en-US" sz="1000" dirty="0" smtClean="0">
                <a:solidFill>
                  <a:schemeClr val="bg1"/>
                </a:solidFill>
                <a:latin typeface="Trade Gothic Next LT Pro Lt" charset="0"/>
              </a:rPr>
              <a:t>               </a:t>
            </a:r>
            <a:r>
              <a:rPr lang="en-US" sz="1000" dirty="0" err="1" smtClean="0">
                <a:solidFill>
                  <a:schemeClr val="bg1"/>
                </a:solidFill>
                <a:latin typeface="Trade Gothic Next LT Pro Lt" charset="0"/>
              </a:rPr>
              <a:t>adipiscing</a:t>
            </a:r>
            <a:r>
              <a:rPr lang="en-US" sz="1000" dirty="0" smtClean="0">
                <a:solidFill>
                  <a:schemeClr val="bg1"/>
                </a:solidFill>
                <a:latin typeface="Trade Gothic Next LT Pro Lt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elit</a:t>
            </a:r>
            <a:r>
              <a:rPr lang="en-US" sz="1000" dirty="0">
                <a:solidFill>
                  <a:schemeClr val="bg1"/>
                </a:solidFill>
                <a:latin typeface="Trade Gothic Next LT Pro Lt" charset="0"/>
              </a:rPr>
              <a:t>. </a:t>
            </a:r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Donec</a:t>
            </a:r>
            <a:r>
              <a:rPr lang="en-US" sz="1000" dirty="0">
                <a:solidFill>
                  <a:schemeClr val="bg1"/>
                </a:solidFill>
                <a:latin typeface="Trade Gothic Next LT Pro Lt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ipsum</a:t>
            </a:r>
            <a:r>
              <a:rPr lang="en-US" sz="1000" dirty="0">
                <a:solidFill>
                  <a:schemeClr val="bg1"/>
                </a:solidFill>
                <a:latin typeface="Trade Gothic Next LT Pro Lt" charset="0"/>
              </a:rPr>
              <a:t> ante,</a:t>
            </a:r>
            <a:r>
              <a:rPr lang="en-US" sz="1000" dirty="0" smtClean="0">
                <a:solidFill>
                  <a:schemeClr val="bg1"/>
                </a:solidFill>
                <a:latin typeface="Trade Gothic Next LT Pro Lt" charset="0"/>
              </a:rPr>
              <a:t>                  </a:t>
            </a:r>
            <a:r>
              <a:rPr lang="en-US" sz="1000" dirty="0" err="1" smtClean="0">
                <a:solidFill>
                  <a:schemeClr val="bg1"/>
                </a:solidFill>
                <a:latin typeface="Trade Gothic Next LT Pro Lt" charset="0"/>
              </a:rPr>
              <a:t>ultrices</a:t>
            </a:r>
            <a:r>
              <a:rPr lang="en-US" sz="1000" dirty="0" smtClean="0">
                <a:solidFill>
                  <a:schemeClr val="bg1"/>
                </a:solidFill>
                <a:latin typeface="Trade Gothic Next LT Pro Lt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eget</a:t>
            </a:r>
            <a:r>
              <a:rPr lang="en-US" sz="1000" dirty="0">
                <a:solidFill>
                  <a:schemeClr val="bg1"/>
                </a:solidFill>
                <a:latin typeface="Trade Gothic Next LT Pro Lt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Trade Gothic Next LT Pro Lt" charset="0"/>
              </a:rPr>
              <a:t>fermentum</a:t>
            </a:r>
            <a:endParaRPr lang="en-GB" sz="1000" dirty="0">
              <a:solidFill>
                <a:schemeClr val="bg1"/>
              </a:solidFill>
              <a:latin typeface="Trade Gothic Next LT Pro L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8138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>
            <a:spLocks noChangeArrowheads="1"/>
          </p:cNvSpPr>
          <p:nvPr/>
        </p:nvSpPr>
        <p:spPr bwMode="auto">
          <a:xfrm>
            <a:off x="441879" y="695926"/>
            <a:ext cx="5199062" cy="5437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</a:pPr>
            <a:r>
              <a:rPr lang="en-GB" sz="3200" spc="-150" dirty="0" smtClean="0">
                <a:solidFill>
                  <a:srgbClr val="FFFFFF"/>
                </a:solidFill>
                <a:latin typeface="Arial Black" charset="0"/>
                <a:ea typeface="Arial Black" charset="0"/>
                <a:cs typeface="Arial Black" charset="0"/>
              </a:rPr>
              <a:t>Definition</a:t>
            </a:r>
            <a:endParaRPr lang="en-GB" sz="3200" spc="-150" dirty="0">
              <a:solidFill>
                <a:srgbClr val="B319AB"/>
              </a:solidFill>
              <a:latin typeface="Arial Black" charset="0"/>
              <a:ea typeface="Arial Black" charset="0"/>
              <a:cs typeface="Arial Black" charset="0"/>
            </a:endParaRPr>
          </a:p>
        </p:txBody>
      </p:sp>
      <p:pic>
        <p:nvPicPr>
          <p:cNvPr id="4" name="Picture 9" descr="robotic arm background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61000" y="411354"/>
            <a:ext cx="3683000" cy="473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487667" y="1301515"/>
            <a:ext cx="3590925" cy="2671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  <a:spcAft>
                <a:spcPts val="1200"/>
              </a:spcAft>
            </a:pPr>
            <a:r>
              <a:rPr lang="en-GB" sz="1200" dirty="0" err="1" smtClean="0">
                <a:latin typeface="Trade Gothic Next LT Pro Lt" charset="0"/>
              </a:rPr>
              <a:t>IoT</a:t>
            </a:r>
            <a:r>
              <a:rPr lang="en-GB" sz="1200" dirty="0" smtClean="0">
                <a:latin typeface="Trade Gothic Next LT Pro Lt" charset="0"/>
              </a:rPr>
              <a:t> is a computing concept that describes a future where everyday physical objects will be connected to the internet and be able to identify themselves to other devices. </a:t>
            </a:r>
          </a:p>
          <a:p>
            <a:pPr>
              <a:lnSpc>
                <a:spcPct val="120000"/>
              </a:lnSpc>
              <a:spcAft>
                <a:spcPts val="1200"/>
              </a:spcAft>
            </a:pPr>
            <a:endParaRPr lang="en-GB" sz="1200" dirty="0">
              <a:latin typeface="Trade Gothic Next LT Pro Lt" charset="0"/>
            </a:endParaRPr>
          </a:p>
          <a:p>
            <a:pPr>
              <a:lnSpc>
                <a:spcPct val="120000"/>
              </a:lnSpc>
              <a:spcAft>
                <a:spcPts val="1200"/>
              </a:spcAft>
            </a:pPr>
            <a:r>
              <a:rPr lang="en-GB" sz="1200" dirty="0" smtClean="0">
                <a:latin typeface="Trade Gothic Next LT Pro Lt" charset="0"/>
              </a:rPr>
              <a:t>An object that can represent itself digitally becomes something greater than the object by itself. </a:t>
            </a:r>
            <a:endParaRPr lang="en-US" sz="1200" dirty="0">
              <a:latin typeface="Trade Gothic Next LT Pro L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6257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5"/>
          <p:cNvSpPr txBox="1">
            <a:spLocks/>
          </p:cNvSpPr>
          <p:nvPr/>
        </p:nvSpPr>
        <p:spPr bwMode="auto">
          <a:xfrm>
            <a:off x="468720" y="641747"/>
            <a:ext cx="6186488" cy="71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spc="-150" dirty="0" smtClean="0">
                <a:latin typeface="Arial Black" charset="0"/>
                <a:ea typeface="Arial Black" charset="0"/>
                <a:cs typeface="Arial Black" charset="0"/>
              </a:rPr>
              <a:t>GRAPH</a:t>
            </a:r>
            <a:r>
              <a:rPr lang="en-US" sz="3600" spc="-150" dirty="0" smtClean="0">
                <a:solidFill>
                  <a:srgbClr val="009EE2"/>
                </a:solidFill>
                <a:latin typeface="Arial Black" charset="0"/>
                <a:ea typeface="Arial Black" charset="0"/>
                <a:cs typeface="Arial Black" charset="0"/>
              </a:rPr>
              <a:t> 1</a:t>
            </a:r>
            <a:endParaRPr lang="en-US" sz="3600" spc="-150" dirty="0">
              <a:solidFill>
                <a:srgbClr val="009EE2"/>
              </a:solidFill>
              <a:latin typeface="Arial Black" charset="0"/>
              <a:ea typeface="Arial Black" charset="0"/>
              <a:cs typeface="Arial Black" charset="0"/>
            </a:endParaRPr>
          </a:p>
        </p:txBody>
      </p:sp>
      <p:pic>
        <p:nvPicPr>
          <p:cNvPr id="4" name="Picture 3" descr="charts_1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56226" y="1208623"/>
            <a:ext cx="3582508" cy="3577296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487667" y="1301515"/>
            <a:ext cx="3459493" cy="2671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  <a:spcAft>
                <a:spcPts val="1200"/>
              </a:spcAft>
            </a:pPr>
            <a:r>
              <a:rPr lang="en-US" sz="1000" dirty="0" err="1">
                <a:latin typeface="Trade Gothic Next LT Pro Lt" charset="0"/>
              </a:rPr>
              <a:t>Lorem</a:t>
            </a:r>
            <a:r>
              <a:rPr lang="en-US" sz="1000" dirty="0">
                <a:latin typeface="Trade Gothic Next LT Pro Lt" charset="0"/>
              </a:rPr>
              <a:t> </a:t>
            </a:r>
            <a:r>
              <a:rPr lang="en-US" sz="1000" dirty="0" err="1">
                <a:latin typeface="Trade Gothic Next LT Pro Lt" charset="0"/>
              </a:rPr>
              <a:t>ipsum</a:t>
            </a:r>
            <a:r>
              <a:rPr lang="en-US" sz="1000" dirty="0">
                <a:latin typeface="Trade Gothic Next LT Pro Lt" charset="0"/>
              </a:rPr>
              <a:t> dolor sit </a:t>
            </a:r>
            <a:r>
              <a:rPr lang="en-US" sz="1000" dirty="0" err="1">
                <a:latin typeface="Trade Gothic Next LT Pro Lt" charset="0"/>
              </a:rPr>
              <a:t>amet</a:t>
            </a:r>
            <a:r>
              <a:rPr lang="en-US" sz="1000" dirty="0">
                <a:latin typeface="Trade Gothic Next LT Pro Lt" charset="0"/>
              </a:rPr>
              <a:t>, </a:t>
            </a:r>
            <a:r>
              <a:rPr lang="en-US" sz="1000" dirty="0" err="1">
                <a:latin typeface="Trade Gothic Next LT Pro Lt" charset="0"/>
              </a:rPr>
              <a:t>consectetur</a:t>
            </a:r>
            <a:r>
              <a:rPr lang="en-US" sz="1000" dirty="0">
                <a:latin typeface="Trade Gothic Next LT Pro Lt" charset="0"/>
              </a:rPr>
              <a:t> </a:t>
            </a:r>
            <a:r>
              <a:rPr lang="en-US" sz="1000" dirty="0" err="1">
                <a:latin typeface="Trade Gothic Next LT Pro Lt" charset="0"/>
              </a:rPr>
              <a:t>adipiscing</a:t>
            </a:r>
            <a:r>
              <a:rPr lang="en-US" sz="1000" dirty="0">
                <a:latin typeface="Trade Gothic Next LT Pro Lt" charset="0"/>
              </a:rPr>
              <a:t> </a:t>
            </a:r>
            <a:r>
              <a:rPr lang="en-US" sz="1000" dirty="0" err="1">
                <a:latin typeface="Trade Gothic Next LT Pro Lt" charset="0"/>
              </a:rPr>
              <a:t>elit</a:t>
            </a:r>
            <a:r>
              <a:rPr lang="en-US" sz="1000" dirty="0">
                <a:latin typeface="Trade Gothic Next LT Pro Lt" charset="0"/>
              </a:rPr>
              <a:t>. </a:t>
            </a:r>
            <a:r>
              <a:rPr lang="en-US" sz="1000" dirty="0" err="1">
                <a:latin typeface="Trade Gothic Next LT Pro Lt" charset="0"/>
              </a:rPr>
              <a:t>Donec</a:t>
            </a:r>
            <a:r>
              <a:rPr lang="en-US" sz="1000" dirty="0">
                <a:latin typeface="Trade Gothic Next LT Pro Lt" charset="0"/>
              </a:rPr>
              <a:t> </a:t>
            </a:r>
            <a:r>
              <a:rPr lang="en-US" sz="1000" dirty="0" err="1">
                <a:latin typeface="Trade Gothic Next LT Pro Lt" charset="0"/>
              </a:rPr>
              <a:t>ipsum</a:t>
            </a:r>
            <a:r>
              <a:rPr lang="en-US" sz="1000" dirty="0">
                <a:latin typeface="Trade Gothic Next LT Pro Lt" charset="0"/>
              </a:rPr>
              <a:t> ante, </a:t>
            </a:r>
            <a:r>
              <a:rPr lang="en-US" sz="1000" dirty="0" err="1">
                <a:latin typeface="Trade Gothic Next LT Pro Lt" charset="0"/>
              </a:rPr>
              <a:t>ultrices</a:t>
            </a:r>
            <a:r>
              <a:rPr lang="en-US" sz="1000" dirty="0">
                <a:latin typeface="Trade Gothic Next LT Pro Lt" charset="0"/>
              </a:rPr>
              <a:t> </a:t>
            </a:r>
            <a:r>
              <a:rPr lang="en-US" sz="1000" dirty="0" err="1">
                <a:latin typeface="Trade Gothic Next LT Pro Lt" charset="0"/>
              </a:rPr>
              <a:t>eget</a:t>
            </a:r>
            <a:r>
              <a:rPr lang="en-US" sz="1000" dirty="0">
                <a:latin typeface="Trade Gothic Next LT Pro Lt" charset="0"/>
              </a:rPr>
              <a:t> </a:t>
            </a:r>
            <a:r>
              <a:rPr lang="en-US" sz="1000" dirty="0" err="1">
                <a:latin typeface="Trade Gothic Next LT Pro Lt" charset="0"/>
              </a:rPr>
              <a:t>fermentum</a:t>
            </a:r>
            <a:r>
              <a:rPr lang="en-US" sz="1000" dirty="0">
                <a:latin typeface="Trade Gothic Next LT Pro Lt" charset="0"/>
              </a:rPr>
              <a:t> vitae, </a:t>
            </a:r>
            <a:r>
              <a:rPr lang="en-US" sz="1000" dirty="0" err="1">
                <a:latin typeface="Trade Gothic Next LT Pro Lt" charset="0"/>
              </a:rPr>
              <a:t>gravida</a:t>
            </a:r>
            <a:r>
              <a:rPr lang="en-US" sz="1000" dirty="0">
                <a:latin typeface="Trade Gothic Next LT Pro Lt" charset="0"/>
              </a:rPr>
              <a:t> </a:t>
            </a:r>
            <a:r>
              <a:rPr lang="en-US" sz="1000" dirty="0" err="1">
                <a:latin typeface="Trade Gothic Next LT Pro Lt" charset="0"/>
              </a:rPr>
              <a:t>nec</a:t>
            </a:r>
            <a:r>
              <a:rPr lang="en-US" sz="1000" dirty="0">
                <a:latin typeface="Trade Gothic Next LT Pro Lt" charset="0"/>
              </a:rPr>
              <a:t> </a:t>
            </a:r>
            <a:r>
              <a:rPr lang="en-US" sz="1000" dirty="0" err="1">
                <a:latin typeface="Trade Gothic Next LT Pro Lt" charset="0"/>
              </a:rPr>
              <a:t>augue</a:t>
            </a:r>
            <a:r>
              <a:rPr lang="en-US" sz="1000" dirty="0">
                <a:latin typeface="Trade Gothic Next LT Pro Lt" charset="0"/>
              </a:rPr>
              <a:t>. </a:t>
            </a:r>
            <a:r>
              <a:rPr lang="en-US" sz="1000" dirty="0" err="1">
                <a:latin typeface="Trade Gothic Next LT Pro Lt" charset="0"/>
              </a:rPr>
              <a:t>Lorem</a:t>
            </a:r>
            <a:r>
              <a:rPr lang="en-US" sz="1000" dirty="0">
                <a:latin typeface="Trade Gothic Next LT Pro Lt" charset="0"/>
              </a:rPr>
              <a:t> </a:t>
            </a:r>
            <a:r>
              <a:rPr lang="en-US" sz="1000" dirty="0" err="1">
                <a:latin typeface="Trade Gothic Next LT Pro Lt" charset="0"/>
              </a:rPr>
              <a:t>ipsum</a:t>
            </a:r>
            <a:r>
              <a:rPr lang="en-US" sz="1000" dirty="0">
                <a:latin typeface="Trade Gothic Next LT Pro Lt" charset="0"/>
              </a:rPr>
              <a:t> dolor sit </a:t>
            </a:r>
            <a:r>
              <a:rPr lang="en-US" sz="1000" dirty="0" err="1">
                <a:latin typeface="Trade Gothic Next LT Pro Lt" charset="0"/>
              </a:rPr>
              <a:t>amet</a:t>
            </a:r>
            <a:r>
              <a:rPr lang="en-US" sz="1000" dirty="0">
                <a:latin typeface="Trade Gothic Next LT Pro Lt" charset="0"/>
              </a:rPr>
              <a:t>, </a:t>
            </a:r>
            <a:r>
              <a:rPr lang="en-US" sz="1000" dirty="0" err="1">
                <a:latin typeface="Trade Gothic Next LT Pro Lt" charset="0"/>
              </a:rPr>
              <a:t>consectetur</a:t>
            </a:r>
            <a:r>
              <a:rPr lang="en-US" sz="1000" dirty="0">
                <a:latin typeface="Trade Gothic Next LT Pro Lt" charset="0"/>
              </a:rPr>
              <a:t> </a:t>
            </a:r>
            <a:r>
              <a:rPr lang="en-US" sz="1000" dirty="0" err="1">
                <a:latin typeface="Trade Gothic Next LT Pro Lt" charset="0"/>
              </a:rPr>
              <a:t>adipiscing</a:t>
            </a:r>
            <a:r>
              <a:rPr lang="en-US" sz="1000" dirty="0">
                <a:latin typeface="Trade Gothic Next LT Pro Lt" charset="0"/>
              </a:rPr>
              <a:t> </a:t>
            </a:r>
            <a:r>
              <a:rPr lang="en-US" sz="1000" dirty="0" err="1">
                <a:latin typeface="Trade Gothic Next LT Pro Lt" charset="0"/>
              </a:rPr>
              <a:t>elit</a:t>
            </a:r>
            <a:r>
              <a:rPr lang="en-US" sz="1000" dirty="0">
                <a:latin typeface="Trade Gothic Next LT Pro Lt" charset="0"/>
              </a:rPr>
              <a:t>. </a:t>
            </a:r>
            <a:r>
              <a:rPr lang="en-US" sz="1000" dirty="0" err="1">
                <a:latin typeface="Trade Gothic Next LT Pro Lt" charset="0"/>
              </a:rPr>
              <a:t>Donec</a:t>
            </a:r>
            <a:r>
              <a:rPr lang="en-US" sz="1000" dirty="0">
                <a:latin typeface="Trade Gothic Next LT Pro Lt" charset="0"/>
              </a:rPr>
              <a:t> </a:t>
            </a:r>
            <a:r>
              <a:rPr lang="en-US" sz="1000" dirty="0" err="1">
                <a:latin typeface="Trade Gothic Next LT Pro Lt" charset="0"/>
              </a:rPr>
              <a:t>ipsum</a:t>
            </a:r>
            <a:r>
              <a:rPr lang="en-US" sz="1000" dirty="0">
                <a:latin typeface="Trade Gothic Next LT Pro Lt" charset="0"/>
              </a:rPr>
              <a:t> ante, </a:t>
            </a:r>
            <a:r>
              <a:rPr lang="en-US" sz="1000" dirty="0" err="1">
                <a:latin typeface="Trade Gothic Next LT Pro Lt" charset="0"/>
              </a:rPr>
              <a:t>ultrices</a:t>
            </a:r>
            <a:r>
              <a:rPr lang="en-US" sz="1000" dirty="0">
                <a:latin typeface="Trade Gothic Next LT Pro Lt" charset="0"/>
              </a:rPr>
              <a:t> </a:t>
            </a:r>
            <a:r>
              <a:rPr lang="en-US" sz="1000" dirty="0" err="1">
                <a:latin typeface="Trade Gothic Next LT Pro Lt" charset="0"/>
              </a:rPr>
              <a:t>eget</a:t>
            </a:r>
            <a:r>
              <a:rPr lang="en-US" sz="1000" dirty="0">
                <a:latin typeface="Trade Gothic Next LT Pro Lt" charset="0"/>
              </a:rPr>
              <a:t> </a:t>
            </a:r>
            <a:r>
              <a:rPr lang="en-US" sz="1000" dirty="0" err="1">
                <a:latin typeface="Trade Gothic Next LT Pro Lt" charset="0"/>
              </a:rPr>
              <a:t>fermentum</a:t>
            </a:r>
            <a:r>
              <a:rPr lang="en-US" sz="1000" dirty="0">
                <a:latin typeface="Trade Gothic Next LT Pro Lt" charset="0"/>
              </a:rPr>
              <a:t> vitae, </a:t>
            </a:r>
            <a:r>
              <a:rPr lang="en-US" sz="1000" dirty="0" err="1">
                <a:latin typeface="Trade Gothic Next LT Pro Lt" charset="0"/>
              </a:rPr>
              <a:t>gravida</a:t>
            </a:r>
            <a:r>
              <a:rPr lang="en-US" sz="1000" dirty="0">
                <a:latin typeface="Trade Gothic Next LT Pro Lt" charset="0"/>
              </a:rPr>
              <a:t> </a:t>
            </a:r>
            <a:r>
              <a:rPr lang="en-US" sz="1000" dirty="0" err="1">
                <a:latin typeface="Trade Gothic Next LT Pro Lt" charset="0"/>
              </a:rPr>
              <a:t>nec</a:t>
            </a:r>
            <a:r>
              <a:rPr lang="en-US" sz="1000" dirty="0">
                <a:latin typeface="Trade Gothic Next LT Pro Lt" charset="0"/>
              </a:rPr>
              <a:t> </a:t>
            </a:r>
            <a:r>
              <a:rPr lang="en-US" sz="1000" dirty="0" err="1">
                <a:latin typeface="Trade Gothic Next LT Pro Lt" charset="0"/>
              </a:rPr>
              <a:t>augue</a:t>
            </a:r>
            <a:r>
              <a:rPr lang="en-US" sz="1000" dirty="0">
                <a:latin typeface="Trade Gothic Next LT Pro Lt" charset="0"/>
              </a:rPr>
              <a:t>. </a:t>
            </a:r>
            <a:r>
              <a:rPr lang="en-US" sz="1000" dirty="0" err="1">
                <a:latin typeface="Trade Gothic Next LT Pro Lt" charset="0"/>
              </a:rPr>
              <a:t>Lorem</a:t>
            </a:r>
            <a:r>
              <a:rPr lang="en-US" sz="1000" dirty="0">
                <a:latin typeface="Trade Gothic Next LT Pro Lt" charset="0"/>
              </a:rPr>
              <a:t> </a:t>
            </a:r>
            <a:r>
              <a:rPr lang="en-US" sz="1000" dirty="0" err="1">
                <a:latin typeface="Trade Gothic Next LT Pro Lt" charset="0"/>
              </a:rPr>
              <a:t>ipsum</a:t>
            </a:r>
            <a:r>
              <a:rPr lang="en-US" sz="1000" dirty="0">
                <a:latin typeface="Trade Gothic Next LT Pro Lt" charset="0"/>
              </a:rPr>
              <a:t> dolor sit </a:t>
            </a:r>
            <a:r>
              <a:rPr lang="en-US" sz="1000" dirty="0" err="1">
                <a:latin typeface="Trade Gothic Next LT Pro Lt" charset="0"/>
              </a:rPr>
              <a:t>amet</a:t>
            </a:r>
            <a:r>
              <a:rPr lang="en-US" sz="1000" dirty="0">
                <a:latin typeface="Trade Gothic Next LT Pro Lt" charset="0"/>
              </a:rPr>
              <a:t>, </a:t>
            </a:r>
            <a:r>
              <a:rPr lang="en-US" sz="1000" dirty="0" err="1">
                <a:latin typeface="Trade Gothic Next LT Pro Lt" charset="0"/>
              </a:rPr>
              <a:t>consectetur</a:t>
            </a:r>
            <a:r>
              <a:rPr lang="en-US" sz="1000" dirty="0">
                <a:latin typeface="Trade Gothic Next LT Pro Lt" charset="0"/>
              </a:rPr>
              <a:t> </a:t>
            </a:r>
            <a:r>
              <a:rPr lang="en-US" sz="1000" dirty="0" err="1">
                <a:latin typeface="Trade Gothic Next LT Pro Lt" charset="0"/>
              </a:rPr>
              <a:t>adipiscing</a:t>
            </a:r>
            <a:r>
              <a:rPr lang="en-US" sz="1000" dirty="0">
                <a:latin typeface="Trade Gothic Next LT Pro Lt" charset="0"/>
              </a:rPr>
              <a:t> </a:t>
            </a:r>
            <a:r>
              <a:rPr lang="en-US" sz="1000" dirty="0" err="1">
                <a:latin typeface="Trade Gothic Next LT Pro Lt" charset="0"/>
              </a:rPr>
              <a:t>elit</a:t>
            </a:r>
            <a:r>
              <a:rPr lang="en-US" sz="1000" dirty="0">
                <a:latin typeface="Trade Gothic Next LT Pro Lt" charset="0"/>
              </a:rPr>
              <a:t>. </a:t>
            </a:r>
            <a:r>
              <a:rPr lang="en-US" sz="1000" dirty="0" err="1">
                <a:latin typeface="Trade Gothic Next LT Pro Lt" charset="0"/>
              </a:rPr>
              <a:t>Donec</a:t>
            </a:r>
            <a:r>
              <a:rPr lang="en-US" sz="1000" dirty="0">
                <a:latin typeface="Trade Gothic Next LT Pro Lt" charset="0"/>
              </a:rPr>
              <a:t> </a:t>
            </a:r>
            <a:r>
              <a:rPr lang="en-US" sz="1000" dirty="0" err="1">
                <a:latin typeface="Trade Gothic Next LT Pro Lt" charset="0"/>
              </a:rPr>
              <a:t>ipsum</a:t>
            </a:r>
            <a:r>
              <a:rPr lang="en-US" sz="1000" dirty="0">
                <a:latin typeface="Trade Gothic Next LT Pro Lt" charset="0"/>
              </a:rPr>
              <a:t> ante, </a:t>
            </a:r>
            <a:r>
              <a:rPr lang="en-US" sz="1000" dirty="0" err="1">
                <a:latin typeface="Trade Gothic Next LT Pro Lt" charset="0"/>
              </a:rPr>
              <a:t>ultrices</a:t>
            </a:r>
            <a:r>
              <a:rPr lang="en-US" sz="1000" dirty="0">
                <a:latin typeface="Trade Gothic Next LT Pro Lt" charset="0"/>
              </a:rPr>
              <a:t> </a:t>
            </a:r>
            <a:r>
              <a:rPr lang="en-US" sz="1000" dirty="0" err="1">
                <a:latin typeface="Trade Gothic Next LT Pro Lt" charset="0"/>
              </a:rPr>
              <a:t>eget</a:t>
            </a:r>
            <a:r>
              <a:rPr lang="en-US" sz="1000" dirty="0">
                <a:latin typeface="Trade Gothic Next LT Pro Lt" charset="0"/>
              </a:rPr>
              <a:t> </a:t>
            </a:r>
            <a:r>
              <a:rPr lang="en-US" sz="1000" dirty="0" err="1">
                <a:latin typeface="Trade Gothic Next LT Pro Lt" charset="0"/>
              </a:rPr>
              <a:t>fermentum</a:t>
            </a:r>
            <a:r>
              <a:rPr lang="en-US" sz="1000" dirty="0">
                <a:latin typeface="Trade Gothic Next LT Pro Lt" charset="0"/>
              </a:rPr>
              <a:t> vitae, </a:t>
            </a:r>
            <a:r>
              <a:rPr lang="en-US" sz="1000" dirty="0" err="1">
                <a:latin typeface="Trade Gothic Next LT Pro Lt" charset="0"/>
              </a:rPr>
              <a:t>gravida</a:t>
            </a:r>
            <a:r>
              <a:rPr lang="en-US" sz="1000" dirty="0">
                <a:latin typeface="Trade Gothic Next LT Pro Lt" charset="0"/>
              </a:rPr>
              <a:t> </a:t>
            </a:r>
            <a:r>
              <a:rPr lang="en-US" sz="1000" dirty="0" err="1">
                <a:latin typeface="Trade Gothic Next LT Pro Lt" charset="0"/>
              </a:rPr>
              <a:t>nec</a:t>
            </a:r>
            <a:r>
              <a:rPr lang="en-US" sz="1000" dirty="0">
                <a:latin typeface="Trade Gothic Next LT Pro Lt" charset="0"/>
              </a:rPr>
              <a:t> </a:t>
            </a:r>
            <a:r>
              <a:rPr lang="en-US" sz="1000" dirty="0" err="1">
                <a:latin typeface="Trade Gothic Next LT Pro Lt" charset="0"/>
              </a:rPr>
              <a:t>augue</a:t>
            </a:r>
            <a:r>
              <a:rPr lang="en-US" sz="1000" dirty="0">
                <a:latin typeface="Trade Gothic Next LT Pro Lt" charset="0"/>
              </a:rPr>
              <a:t>. </a:t>
            </a:r>
          </a:p>
          <a:p>
            <a:pPr>
              <a:lnSpc>
                <a:spcPct val="120000"/>
              </a:lnSpc>
              <a:spcAft>
                <a:spcPts val="1200"/>
              </a:spcAft>
            </a:pPr>
            <a:endParaRPr lang="en-GB" sz="1000" dirty="0">
              <a:latin typeface="Trade Gothic Next LT Pro Lt" charset="0"/>
            </a:endParaRPr>
          </a:p>
          <a:p>
            <a:pPr>
              <a:lnSpc>
                <a:spcPct val="120000"/>
              </a:lnSpc>
              <a:spcAft>
                <a:spcPts val="1200"/>
              </a:spcAft>
            </a:pPr>
            <a:endParaRPr lang="en-US" sz="1000" dirty="0" smtClean="0">
              <a:latin typeface="Trade Gothic Next LT Pro Lt" charset="0"/>
            </a:endParaRPr>
          </a:p>
          <a:p>
            <a:pPr>
              <a:lnSpc>
                <a:spcPct val="120000"/>
              </a:lnSpc>
              <a:spcAft>
                <a:spcPts val="4800"/>
              </a:spcAft>
            </a:pPr>
            <a:endParaRPr lang="en-GB" sz="1000" dirty="0">
              <a:latin typeface="Trade Gothic Next LT Pro Lt" charset="0"/>
            </a:endParaRPr>
          </a:p>
          <a:p>
            <a:pPr>
              <a:lnSpc>
                <a:spcPct val="120000"/>
              </a:lnSpc>
              <a:spcAft>
                <a:spcPts val="4800"/>
              </a:spcAft>
            </a:pPr>
            <a:endParaRPr lang="en-GB" sz="1000" dirty="0">
              <a:latin typeface="Trade Gothic Next LT Pro Lt" charset="0"/>
            </a:endParaRPr>
          </a:p>
          <a:p>
            <a:pPr>
              <a:lnSpc>
                <a:spcPct val="120000"/>
              </a:lnSpc>
              <a:spcAft>
                <a:spcPts val="4800"/>
              </a:spcAft>
            </a:pPr>
            <a:endParaRPr lang="en-GB" sz="1000" dirty="0">
              <a:latin typeface="Trade Gothic Next LT Pro L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632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5"/>
          <p:cNvSpPr txBox="1">
            <a:spLocks/>
          </p:cNvSpPr>
          <p:nvPr/>
        </p:nvSpPr>
        <p:spPr bwMode="auto">
          <a:xfrm>
            <a:off x="468720" y="641747"/>
            <a:ext cx="6186488" cy="71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spc="-150" dirty="0" smtClean="0">
                <a:latin typeface="Arial Black" charset="0"/>
                <a:ea typeface="Arial Black" charset="0"/>
                <a:cs typeface="Arial Black" charset="0"/>
              </a:rPr>
              <a:t>GRAPH</a:t>
            </a:r>
            <a:r>
              <a:rPr lang="en-US" sz="3600" spc="-150" dirty="0" smtClean="0">
                <a:solidFill>
                  <a:srgbClr val="009EE2"/>
                </a:solidFill>
                <a:latin typeface="Arial Black" charset="0"/>
                <a:ea typeface="Arial Black" charset="0"/>
                <a:cs typeface="Arial Black" charset="0"/>
              </a:rPr>
              <a:t> 2</a:t>
            </a:r>
            <a:endParaRPr lang="en-US" sz="3600" spc="-150" dirty="0">
              <a:solidFill>
                <a:srgbClr val="009EE2"/>
              </a:solidFill>
              <a:latin typeface="Arial Black" charset="0"/>
              <a:ea typeface="Arial Black" charset="0"/>
              <a:cs typeface="Arial Black" charset="0"/>
            </a:endParaRPr>
          </a:p>
        </p:txBody>
      </p:sp>
      <p:pic>
        <p:nvPicPr>
          <p:cNvPr id="4" name="Picture 3" descr="charts_2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34620" y="1589853"/>
            <a:ext cx="4863347" cy="3346685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487667" y="1301515"/>
            <a:ext cx="2857513" cy="2671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  <a:spcAft>
                <a:spcPts val="1200"/>
              </a:spcAft>
            </a:pPr>
            <a:r>
              <a:rPr lang="en-US" sz="1200" dirty="0" err="1">
                <a:latin typeface="Trade Gothic Next LT Pro Lt" charset="0"/>
              </a:rPr>
              <a:t>Lorem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ipsum</a:t>
            </a:r>
            <a:r>
              <a:rPr lang="en-US" sz="1200" dirty="0">
                <a:latin typeface="Trade Gothic Next LT Pro Lt" charset="0"/>
              </a:rPr>
              <a:t> dolor sit </a:t>
            </a:r>
            <a:r>
              <a:rPr lang="en-US" sz="1200" dirty="0" err="1">
                <a:latin typeface="Trade Gothic Next LT Pro Lt" charset="0"/>
              </a:rPr>
              <a:t>amet</a:t>
            </a:r>
            <a:r>
              <a:rPr lang="en-US" sz="1200" dirty="0">
                <a:latin typeface="Trade Gothic Next LT Pro Lt" charset="0"/>
              </a:rPr>
              <a:t>, </a:t>
            </a:r>
            <a:r>
              <a:rPr lang="en-US" sz="1200" dirty="0" err="1">
                <a:latin typeface="Trade Gothic Next LT Pro Lt" charset="0"/>
              </a:rPr>
              <a:t>consectetur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adipiscing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elit</a:t>
            </a:r>
            <a:r>
              <a:rPr lang="en-US" sz="1200" dirty="0">
                <a:latin typeface="Trade Gothic Next LT Pro Lt" charset="0"/>
              </a:rPr>
              <a:t>. </a:t>
            </a:r>
            <a:r>
              <a:rPr lang="en-US" sz="1200" dirty="0" err="1">
                <a:latin typeface="Trade Gothic Next LT Pro Lt" charset="0"/>
              </a:rPr>
              <a:t>Donec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ipsum</a:t>
            </a:r>
            <a:r>
              <a:rPr lang="en-US" sz="1200" dirty="0">
                <a:latin typeface="Trade Gothic Next LT Pro Lt" charset="0"/>
              </a:rPr>
              <a:t> ante, </a:t>
            </a:r>
            <a:r>
              <a:rPr lang="en-US" sz="1200" dirty="0" err="1">
                <a:latin typeface="Trade Gothic Next LT Pro Lt" charset="0"/>
              </a:rPr>
              <a:t>ultrices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eget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fermentum</a:t>
            </a:r>
            <a:r>
              <a:rPr lang="en-US" sz="1200" dirty="0">
                <a:latin typeface="Trade Gothic Next LT Pro Lt" charset="0"/>
              </a:rPr>
              <a:t> vitae, </a:t>
            </a:r>
            <a:r>
              <a:rPr lang="en-US" sz="1200" dirty="0" err="1">
                <a:latin typeface="Trade Gothic Next LT Pro Lt" charset="0"/>
              </a:rPr>
              <a:t>gravida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nec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augue</a:t>
            </a:r>
            <a:r>
              <a:rPr lang="en-US" sz="1200" dirty="0">
                <a:latin typeface="Trade Gothic Next LT Pro Lt" charset="0"/>
              </a:rPr>
              <a:t>. </a:t>
            </a:r>
            <a:r>
              <a:rPr lang="en-US" sz="1200" dirty="0" err="1">
                <a:latin typeface="Trade Gothic Next LT Pro Lt" charset="0"/>
              </a:rPr>
              <a:t>Lorem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ipsum</a:t>
            </a:r>
            <a:r>
              <a:rPr lang="en-US" sz="1200" dirty="0">
                <a:latin typeface="Trade Gothic Next LT Pro Lt" charset="0"/>
              </a:rPr>
              <a:t> dolor sit </a:t>
            </a:r>
            <a:r>
              <a:rPr lang="en-US" sz="1200" dirty="0" err="1">
                <a:latin typeface="Trade Gothic Next LT Pro Lt" charset="0"/>
              </a:rPr>
              <a:t>amet</a:t>
            </a:r>
            <a:r>
              <a:rPr lang="en-US" sz="1200" dirty="0">
                <a:latin typeface="Trade Gothic Next LT Pro Lt" charset="0"/>
              </a:rPr>
              <a:t>, </a:t>
            </a:r>
            <a:r>
              <a:rPr lang="en-US" sz="1200" dirty="0" err="1">
                <a:latin typeface="Trade Gothic Next LT Pro Lt" charset="0"/>
              </a:rPr>
              <a:t>consectetur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adipiscing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elit</a:t>
            </a:r>
            <a:r>
              <a:rPr lang="en-US" sz="1200" dirty="0">
                <a:latin typeface="Trade Gothic Next LT Pro Lt" charset="0"/>
              </a:rPr>
              <a:t>. </a:t>
            </a:r>
            <a:r>
              <a:rPr lang="en-US" sz="1200" dirty="0" err="1">
                <a:latin typeface="Trade Gothic Next LT Pro Lt" charset="0"/>
              </a:rPr>
              <a:t>Donec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ipsum</a:t>
            </a:r>
            <a:r>
              <a:rPr lang="en-US" sz="1200" dirty="0">
                <a:latin typeface="Trade Gothic Next LT Pro Lt" charset="0"/>
              </a:rPr>
              <a:t> ante, </a:t>
            </a:r>
            <a:r>
              <a:rPr lang="en-US" sz="1200" dirty="0" err="1">
                <a:latin typeface="Trade Gothic Next LT Pro Lt" charset="0"/>
              </a:rPr>
              <a:t>ultrices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eget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fermentum</a:t>
            </a:r>
            <a:r>
              <a:rPr lang="en-US" sz="1200" dirty="0">
                <a:latin typeface="Trade Gothic Next LT Pro Lt" charset="0"/>
              </a:rPr>
              <a:t> vitae, </a:t>
            </a:r>
            <a:r>
              <a:rPr lang="en-US" sz="1200" dirty="0" err="1">
                <a:latin typeface="Trade Gothic Next LT Pro Lt" charset="0"/>
              </a:rPr>
              <a:t>gravida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nec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augue</a:t>
            </a:r>
            <a:r>
              <a:rPr lang="en-US" sz="1200" dirty="0">
                <a:latin typeface="Trade Gothic Next LT Pro Lt" charset="0"/>
              </a:rPr>
              <a:t>. </a:t>
            </a:r>
            <a:r>
              <a:rPr lang="en-US" sz="1200" dirty="0" err="1">
                <a:latin typeface="Trade Gothic Next LT Pro Lt" charset="0"/>
              </a:rPr>
              <a:t>Lorem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ipsum</a:t>
            </a:r>
            <a:r>
              <a:rPr lang="en-US" sz="1200" dirty="0">
                <a:latin typeface="Trade Gothic Next LT Pro Lt" charset="0"/>
              </a:rPr>
              <a:t> dolor sit </a:t>
            </a:r>
            <a:r>
              <a:rPr lang="en-US" sz="1200" dirty="0" err="1">
                <a:latin typeface="Trade Gothic Next LT Pro Lt" charset="0"/>
              </a:rPr>
              <a:t>amet</a:t>
            </a:r>
            <a:r>
              <a:rPr lang="en-US" sz="1200" dirty="0">
                <a:latin typeface="Trade Gothic Next LT Pro Lt" charset="0"/>
              </a:rPr>
              <a:t>, </a:t>
            </a:r>
            <a:r>
              <a:rPr lang="en-US" sz="1200" dirty="0" err="1">
                <a:latin typeface="Trade Gothic Next LT Pro Lt" charset="0"/>
              </a:rPr>
              <a:t>consectetur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adipiscing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elit</a:t>
            </a:r>
            <a:r>
              <a:rPr lang="en-US" sz="1200" dirty="0">
                <a:latin typeface="Trade Gothic Next LT Pro Lt" charset="0"/>
              </a:rPr>
              <a:t>. </a:t>
            </a:r>
            <a:r>
              <a:rPr lang="en-US" sz="1200" dirty="0" err="1">
                <a:latin typeface="Trade Gothic Next LT Pro Lt" charset="0"/>
              </a:rPr>
              <a:t>Donec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ipsum</a:t>
            </a:r>
            <a:r>
              <a:rPr lang="en-US" sz="1200" dirty="0">
                <a:latin typeface="Trade Gothic Next LT Pro Lt" charset="0"/>
              </a:rPr>
              <a:t> ante, </a:t>
            </a:r>
            <a:r>
              <a:rPr lang="en-US" sz="1200" dirty="0" err="1">
                <a:latin typeface="Trade Gothic Next LT Pro Lt" charset="0"/>
              </a:rPr>
              <a:t>ultrices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eget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fermentum</a:t>
            </a:r>
            <a:r>
              <a:rPr lang="en-US" sz="1200" dirty="0">
                <a:latin typeface="Trade Gothic Next LT Pro Lt" charset="0"/>
              </a:rPr>
              <a:t> vitae, </a:t>
            </a:r>
            <a:r>
              <a:rPr lang="en-US" sz="1200" dirty="0" err="1">
                <a:latin typeface="Trade Gothic Next LT Pro Lt" charset="0"/>
              </a:rPr>
              <a:t>gravida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nec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augue</a:t>
            </a:r>
            <a:r>
              <a:rPr lang="en-US" sz="1200" dirty="0">
                <a:latin typeface="Trade Gothic Next LT Pro Lt" charset="0"/>
              </a:rPr>
              <a:t>. </a:t>
            </a:r>
          </a:p>
          <a:p>
            <a:pPr>
              <a:lnSpc>
                <a:spcPct val="120000"/>
              </a:lnSpc>
              <a:spcAft>
                <a:spcPts val="1200"/>
              </a:spcAft>
            </a:pPr>
            <a:endParaRPr lang="en-GB" sz="1200" dirty="0">
              <a:latin typeface="Trade Gothic Next LT Pro Lt" charset="0"/>
            </a:endParaRPr>
          </a:p>
          <a:p>
            <a:pPr>
              <a:lnSpc>
                <a:spcPct val="120000"/>
              </a:lnSpc>
              <a:spcAft>
                <a:spcPts val="1200"/>
              </a:spcAft>
            </a:pPr>
            <a:endParaRPr lang="en-US" sz="1200" dirty="0" smtClean="0">
              <a:latin typeface="Trade Gothic Next LT Pro Lt" charset="0"/>
            </a:endParaRPr>
          </a:p>
          <a:p>
            <a:pPr>
              <a:lnSpc>
                <a:spcPct val="120000"/>
              </a:lnSpc>
              <a:spcAft>
                <a:spcPts val="4800"/>
              </a:spcAft>
            </a:pPr>
            <a:endParaRPr lang="en-GB" sz="1200" dirty="0">
              <a:latin typeface="Trade Gothic Next LT Pro Lt" charset="0"/>
            </a:endParaRPr>
          </a:p>
          <a:p>
            <a:pPr>
              <a:lnSpc>
                <a:spcPct val="120000"/>
              </a:lnSpc>
              <a:spcAft>
                <a:spcPts val="4800"/>
              </a:spcAft>
            </a:pPr>
            <a:endParaRPr lang="en-GB" sz="1200" dirty="0">
              <a:latin typeface="Trade Gothic Next LT Pro Lt" charset="0"/>
            </a:endParaRPr>
          </a:p>
          <a:p>
            <a:pPr>
              <a:lnSpc>
                <a:spcPct val="120000"/>
              </a:lnSpc>
              <a:spcAft>
                <a:spcPts val="4800"/>
              </a:spcAft>
            </a:pPr>
            <a:endParaRPr lang="en-GB" sz="1200" dirty="0">
              <a:latin typeface="Trade Gothic Next LT Pro L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4875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arts_4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52140" y="1460694"/>
            <a:ext cx="4285487" cy="3475844"/>
          </a:xfrm>
          <a:prstGeom prst="rect">
            <a:avLst/>
          </a:prstGeom>
        </p:spPr>
      </p:pic>
      <p:sp>
        <p:nvSpPr>
          <p:cNvPr id="4" name="Title 5"/>
          <p:cNvSpPr txBox="1">
            <a:spLocks/>
          </p:cNvSpPr>
          <p:nvPr/>
        </p:nvSpPr>
        <p:spPr bwMode="auto">
          <a:xfrm>
            <a:off x="468720" y="641747"/>
            <a:ext cx="6186488" cy="71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spc="-150" dirty="0" smtClean="0">
                <a:latin typeface="Arial Black" charset="0"/>
                <a:ea typeface="Arial Black" charset="0"/>
                <a:cs typeface="Arial Black" charset="0"/>
              </a:rPr>
              <a:t>GRAPH</a:t>
            </a:r>
            <a:r>
              <a:rPr lang="en-US" sz="3600" spc="-150" dirty="0" smtClean="0">
                <a:solidFill>
                  <a:srgbClr val="009EE2"/>
                </a:solidFill>
                <a:latin typeface="Arial Black" charset="0"/>
                <a:ea typeface="Arial Black" charset="0"/>
                <a:cs typeface="Arial Black" charset="0"/>
              </a:rPr>
              <a:t> 3</a:t>
            </a:r>
            <a:endParaRPr lang="en-US" sz="3600" spc="-150" dirty="0">
              <a:solidFill>
                <a:srgbClr val="009EE2"/>
              </a:solidFill>
              <a:latin typeface="Arial Black" charset="0"/>
              <a:ea typeface="Arial Black" charset="0"/>
              <a:cs typeface="Arial Black" charset="0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487667" y="1301515"/>
            <a:ext cx="3459493" cy="2671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  <a:spcAft>
                <a:spcPts val="1200"/>
              </a:spcAft>
            </a:pPr>
            <a:r>
              <a:rPr lang="en-US" sz="1200" dirty="0" err="1">
                <a:latin typeface="Trade Gothic Next LT Pro Lt" charset="0"/>
              </a:rPr>
              <a:t>Lorem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ipsum</a:t>
            </a:r>
            <a:r>
              <a:rPr lang="en-US" sz="1200" dirty="0">
                <a:latin typeface="Trade Gothic Next LT Pro Lt" charset="0"/>
              </a:rPr>
              <a:t> dolor sit </a:t>
            </a:r>
            <a:r>
              <a:rPr lang="en-US" sz="1200" dirty="0" err="1">
                <a:latin typeface="Trade Gothic Next LT Pro Lt" charset="0"/>
              </a:rPr>
              <a:t>amet</a:t>
            </a:r>
            <a:r>
              <a:rPr lang="en-US" sz="1200" dirty="0">
                <a:latin typeface="Trade Gothic Next LT Pro Lt" charset="0"/>
              </a:rPr>
              <a:t>, </a:t>
            </a:r>
            <a:r>
              <a:rPr lang="en-US" sz="1200" dirty="0" err="1">
                <a:latin typeface="Trade Gothic Next LT Pro Lt" charset="0"/>
              </a:rPr>
              <a:t>consectetur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adipiscing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elit</a:t>
            </a:r>
            <a:r>
              <a:rPr lang="en-US" sz="1200" dirty="0">
                <a:latin typeface="Trade Gothic Next LT Pro Lt" charset="0"/>
              </a:rPr>
              <a:t>. </a:t>
            </a:r>
            <a:r>
              <a:rPr lang="en-US" sz="1200" dirty="0" err="1">
                <a:latin typeface="Trade Gothic Next LT Pro Lt" charset="0"/>
              </a:rPr>
              <a:t>Donec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ipsum</a:t>
            </a:r>
            <a:r>
              <a:rPr lang="en-US" sz="1200" dirty="0">
                <a:latin typeface="Trade Gothic Next LT Pro Lt" charset="0"/>
              </a:rPr>
              <a:t> ante, </a:t>
            </a:r>
            <a:r>
              <a:rPr lang="en-US" sz="1200" dirty="0" err="1">
                <a:latin typeface="Trade Gothic Next LT Pro Lt" charset="0"/>
              </a:rPr>
              <a:t>ultrices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eget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fermentum</a:t>
            </a:r>
            <a:r>
              <a:rPr lang="en-US" sz="1200" dirty="0">
                <a:latin typeface="Trade Gothic Next LT Pro Lt" charset="0"/>
              </a:rPr>
              <a:t> vitae, </a:t>
            </a:r>
            <a:r>
              <a:rPr lang="en-US" sz="1200" dirty="0" err="1">
                <a:latin typeface="Trade Gothic Next LT Pro Lt" charset="0"/>
              </a:rPr>
              <a:t>gravida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nec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augue</a:t>
            </a:r>
            <a:r>
              <a:rPr lang="en-US" sz="1200" dirty="0">
                <a:latin typeface="Trade Gothic Next LT Pro Lt" charset="0"/>
              </a:rPr>
              <a:t>. </a:t>
            </a:r>
            <a:r>
              <a:rPr lang="en-US" sz="1200" dirty="0" err="1">
                <a:latin typeface="Trade Gothic Next LT Pro Lt" charset="0"/>
              </a:rPr>
              <a:t>Lorem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ipsum</a:t>
            </a:r>
            <a:r>
              <a:rPr lang="en-US" sz="1200" dirty="0">
                <a:latin typeface="Trade Gothic Next LT Pro Lt" charset="0"/>
              </a:rPr>
              <a:t> dolor sit </a:t>
            </a:r>
            <a:r>
              <a:rPr lang="en-US" sz="1200" dirty="0" err="1">
                <a:latin typeface="Trade Gothic Next LT Pro Lt" charset="0"/>
              </a:rPr>
              <a:t>amet</a:t>
            </a:r>
            <a:r>
              <a:rPr lang="en-US" sz="1200" dirty="0">
                <a:latin typeface="Trade Gothic Next LT Pro Lt" charset="0"/>
              </a:rPr>
              <a:t>, </a:t>
            </a:r>
            <a:r>
              <a:rPr lang="en-US" sz="1200" dirty="0" err="1">
                <a:latin typeface="Trade Gothic Next LT Pro Lt" charset="0"/>
              </a:rPr>
              <a:t>consectetur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adipiscing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elit</a:t>
            </a:r>
            <a:r>
              <a:rPr lang="en-US" sz="1200" dirty="0">
                <a:latin typeface="Trade Gothic Next LT Pro Lt" charset="0"/>
              </a:rPr>
              <a:t>. </a:t>
            </a:r>
            <a:r>
              <a:rPr lang="en-US" sz="1200" dirty="0" err="1">
                <a:latin typeface="Trade Gothic Next LT Pro Lt" charset="0"/>
              </a:rPr>
              <a:t>Donec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ipsum</a:t>
            </a:r>
            <a:r>
              <a:rPr lang="en-US" sz="1200" dirty="0">
                <a:latin typeface="Trade Gothic Next LT Pro Lt" charset="0"/>
              </a:rPr>
              <a:t> ante, </a:t>
            </a:r>
            <a:r>
              <a:rPr lang="en-US" sz="1200" dirty="0" err="1">
                <a:latin typeface="Trade Gothic Next LT Pro Lt" charset="0"/>
              </a:rPr>
              <a:t>ultrices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eget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fermentum</a:t>
            </a:r>
            <a:r>
              <a:rPr lang="en-US" sz="1200" dirty="0">
                <a:latin typeface="Trade Gothic Next LT Pro Lt" charset="0"/>
              </a:rPr>
              <a:t> vitae, </a:t>
            </a:r>
            <a:r>
              <a:rPr lang="en-US" sz="1200" dirty="0" err="1">
                <a:latin typeface="Trade Gothic Next LT Pro Lt" charset="0"/>
              </a:rPr>
              <a:t>gravida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nec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augue</a:t>
            </a:r>
            <a:r>
              <a:rPr lang="en-US" sz="1200" dirty="0">
                <a:latin typeface="Trade Gothic Next LT Pro Lt" charset="0"/>
              </a:rPr>
              <a:t>. </a:t>
            </a:r>
            <a:r>
              <a:rPr lang="en-US" sz="1200" dirty="0" err="1">
                <a:latin typeface="Trade Gothic Next LT Pro Lt" charset="0"/>
              </a:rPr>
              <a:t>Lorem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ipsum</a:t>
            </a:r>
            <a:r>
              <a:rPr lang="en-US" sz="1200" dirty="0">
                <a:latin typeface="Trade Gothic Next LT Pro Lt" charset="0"/>
              </a:rPr>
              <a:t> dolor sit </a:t>
            </a:r>
            <a:r>
              <a:rPr lang="en-US" sz="1200" dirty="0" err="1">
                <a:latin typeface="Trade Gothic Next LT Pro Lt" charset="0"/>
              </a:rPr>
              <a:t>amet</a:t>
            </a:r>
            <a:r>
              <a:rPr lang="en-US" sz="1200" dirty="0">
                <a:latin typeface="Trade Gothic Next LT Pro Lt" charset="0"/>
              </a:rPr>
              <a:t>, </a:t>
            </a:r>
            <a:r>
              <a:rPr lang="en-US" sz="1200" dirty="0" err="1">
                <a:latin typeface="Trade Gothic Next LT Pro Lt" charset="0"/>
              </a:rPr>
              <a:t>consectetur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adipiscing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elit</a:t>
            </a:r>
            <a:r>
              <a:rPr lang="en-US" sz="1200" dirty="0">
                <a:latin typeface="Trade Gothic Next LT Pro Lt" charset="0"/>
              </a:rPr>
              <a:t>. </a:t>
            </a:r>
            <a:r>
              <a:rPr lang="en-US" sz="1200" dirty="0" err="1">
                <a:latin typeface="Trade Gothic Next LT Pro Lt" charset="0"/>
              </a:rPr>
              <a:t>Donec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ipsum</a:t>
            </a:r>
            <a:r>
              <a:rPr lang="en-US" sz="1200" dirty="0">
                <a:latin typeface="Trade Gothic Next LT Pro Lt" charset="0"/>
              </a:rPr>
              <a:t> ante, </a:t>
            </a:r>
            <a:r>
              <a:rPr lang="en-US" sz="1200" dirty="0" err="1">
                <a:latin typeface="Trade Gothic Next LT Pro Lt" charset="0"/>
              </a:rPr>
              <a:t>ultrices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eget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fermentum</a:t>
            </a:r>
            <a:r>
              <a:rPr lang="en-US" sz="1200" dirty="0">
                <a:latin typeface="Trade Gothic Next LT Pro Lt" charset="0"/>
              </a:rPr>
              <a:t> vitae, </a:t>
            </a:r>
            <a:r>
              <a:rPr lang="en-US" sz="1200" dirty="0" err="1">
                <a:latin typeface="Trade Gothic Next LT Pro Lt" charset="0"/>
              </a:rPr>
              <a:t>gravida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nec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augue</a:t>
            </a:r>
            <a:r>
              <a:rPr lang="en-US" sz="1200" dirty="0">
                <a:latin typeface="Trade Gothic Next LT Pro Lt" charset="0"/>
              </a:rPr>
              <a:t>. </a:t>
            </a:r>
          </a:p>
          <a:p>
            <a:pPr>
              <a:lnSpc>
                <a:spcPct val="120000"/>
              </a:lnSpc>
              <a:spcAft>
                <a:spcPts val="1200"/>
              </a:spcAft>
            </a:pPr>
            <a:endParaRPr lang="en-GB" sz="1200" dirty="0">
              <a:latin typeface="Trade Gothic Next LT Pro Lt" charset="0"/>
            </a:endParaRPr>
          </a:p>
          <a:p>
            <a:pPr>
              <a:lnSpc>
                <a:spcPct val="120000"/>
              </a:lnSpc>
              <a:spcAft>
                <a:spcPts val="1200"/>
              </a:spcAft>
            </a:pPr>
            <a:endParaRPr lang="en-US" sz="1200" dirty="0" smtClean="0">
              <a:latin typeface="Trade Gothic Next LT Pro Lt" charset="0"/>
            </a:endParaRPr>
          </a:p>
          <a:p>
            <a:pPr>
              <a:lnSpc>
                <a:spcPct val="120000"/>
              </a:lnSpc>
              <a:spcAft>
                <a:spcPts val="4800"/>
              </a:spcAft>
            </a:pPr>
            <a:endParaRPr lang="en-GB" sz="1200" dirty="0">
              <a:latin typeface="Trade Gothic Next LT Pro Lt" charset="0"/>
            </a:endParaRPr>
          </a:p>
          <a:p>
            <a:pPr>
              <a:lnSpc>
                <a:spcPct val="120000"/>
              </a:lnSpc>
              <a:spcAft>
                <a:spcPts val="4800"/>
              </a:spcAft>
            </a:pPr>
            <a:endParaRPr lang="en-GB" sz="1200" dirty="0">
              <a:latin typeface="Trade Gothic Next LT Pro Lt" charset="0"/>
            </a:endParaRPr>
          </a:p>
          <a:p>
            <a:pPr>
              <a:lnSpc>
                <a:spcPct val="120000"/>
              </a:lnSpc>
              <a:spcAft>
                <a:spcPts val="4800"/>
              </a:spcAft>
            </a:pPr>
            <a:endParaRPr lang="en-GB" sz="1200" dirty="0">
              <a:latin typeface="Trade Gothic Next LT Pro L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224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5"/>
          <p:cNvSpPr txBox="1">
            <a:spLocks/>
          </p:cNvSpPr>
          <p:nvPr/>
        </p:nvSpPr>
        <p:spPr bwMode="auto">
          <a:xfrm>
            <a:off x="468720" y="641747"/>
            <a:ext cx="6186488" cy="71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3600" spc="-150" dirty="0" smtClean="0">
                <a:latin typeface="Arial Black" charset="0"/>
                <a:ea typeface="Arial Black" charset="0"/>
                <a:cs typeface="Arial Black" charset="0"/>
              </a:rPr>
              <a:t>GRAPH</a:t>
            </a:r>
            <a:r>
              <a:rPr lang="en-US" sz="3600" spc="-150" dirty="0" smtClean="0">
                <a:solidFill>
                  <a:srgbClr val="009EE2"/>
                </a:solidFill>
                <a:latin typeface="Arial Black" charset="0"/>
                <a:ea typeface="Arial Black" charset="0"/>
                <a:cs typeface="Arial Black" charset="0"/>
              </a:rPr>
              <a:t> 4</a:t>
            </a:r>
            <a:endParaRPr lang="en-US" sz="3600" spc="-150" dirty="0">
              <a:solidFill>
                <a:srgbClr val="009EE2"/>
              </a:solidFill>
              <a:latin typeface="Arial Black" charset="0"/>
              <a:ea typeface="Arial Black" charset="0"/>
              <a:cs typeface="Arial Black" charset="0"/>
            </a:endParaRPr>
          </a:p>
        </p:txBody>
      </p:sp>
      <p:pic>
        <p:nvPicPr>
          <p:cNvPr id="4" name="Picture 3" descr="charts_3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38388" y="834908"/>
            <a:ext cx="1820197" cy="4101630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487667" y="1301515"/>
            <a:ext cx="3459493" cy="2671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  <a:spcAft>
                <a:spcPts val="1200"/>
              </a:spcAft>
            </a:pPr>
            <a:r>
              <a:rPr lang="en-US" sz="1200" dirty="0" err="1">
                <a:latin typeface="Trade Gothic Next LT Pro Lt" charset="0"/>
              </a:rPr>
              <a:t>Lorem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ipsum</a:t>
            </a:r>
            <a:r>
              <a:rPr lang="en-US" sz="1200" dirty="0">
                <a:latin typeface="Trade Gothic Next LT Pro Lt" charset="0"/>
              </a:rPr>
              <a:t> dolor sit </a:t>
            </a:r>
            <a:r>
              <a:rPr lang="en-US" sz="1200" dirty="0" err="1">
                <a:latin typeface="Trade Gothic Next LT Pro Lt" charset="0"/>
              </a:rPr>
              <a:t>amet</a:t>
            </a:r>
            <a:r>
              <a:rPr lang="en-US" sz="1200" dirty="0">
                <a:latin typeface="Trade Gothic Next LT Pro Lt" charset="0"/>
              </a:rPr>
              <a:t>, </a:t>
            </a:r>
            <a:r>
              <a:rPr lang="en-US" sz="1200" dirty="0" err="1">
                <a:latin typeface="Trade Gothic Next LT Pro Lt" charset="0"/>
              </a:rPr>
              <a:t>consectetur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adipiscing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elit</a:t>
            </a:r>
            <a:r>
              <a:rPr lang="en-US" sz="1200" dirty="0">
                <a:latin typeface="Trade Gothic Next LT Pro Lt" charset="0"/>
              </a:rPr>
              <a:t>. </a:t>
            </a:r>
            <a:r>
              <a:rPr lang="en-US" sz="1200" dirty="0" err="1">
                <a:latin typeface="Trade Gothic Next LT Pro Lt" charset="0"/>
              </a:rPr>
              <a:t>Donec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ipsum</a:t>
            </a:r>
            <a:r>
              <a:rPr lang="en-US" sz="1200" dirty="0">
                <a:latin typeface="Trade Gothic Next LT Pro Lt" charset="0"/>
              </a:rPr>
              <a:t> ante, </a:t>
            </a:r>
            <a:r>
              <a:rPr lang="en-US" sz="1200" dirty="0" err="1">
                <a:latin typeface="Trade Gothic Next LT Pro Lt" charset="0"/>
              </a:rPr>
              <a:t>ultrices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eget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fermentum</a:t>
            </a:r>
            <a:r>
              <a:rPr lang="en-US" sz="1200" dirty="0">
                <a:latin typeface="Trade Gothic Next LT Pro Lt" charset="0"/>
              </a:rPr>
              <a:t> vitae, </a:t>
            </a:r>
            <a:r>
              <a:rPr lang="en-US" sz="1200" dirty="0" err="1">
                <a:latin typeface="Trade Gothic Next LT Pro Lt" charset="0"/>
              </a:rPr>
              <a:t>gravida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nec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augue</a:t>
            </a:r>
            <a:r>
              <a:rPr lang="en-US" sz="1200" dirty="0">
                <a:latin typeface="Trade Gothic Next LT Pro Lt" charset="0"/>
              </a:rPr>
              <a:t>. </a:t>
            </a:r>
            <a:r>
              <a:rPr lang="en-US" sz="1200" dirty="0" err="1">
                <a:latin typeface="Trade Gothic Next LT Pro Lt" charset="0"/>
              </a:rPr>
              <a:t>Lorem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ipsum</a:t>
            </a:r>
            <a:r>
              <a:rPr lang="en-US" sz="1200" dirty="0">
                <a:latin typeface="Trade Gothic Next LT Pro Lt" charset="0"/>
              </a:rPr>
              <a:t> dolor sit </a:t>
            </a:r>
            <a:r>
              <a:rPr lang="en-US" sz="1200" dirty="0" err="1">
                <a:latin typeface="Trade Gothic Next LT Pro Lt" charset="0"/>
              </a:rPr>
              <a:t>amet</a:t>
            </a:r>
            <a:r>
              <a:rPr lang="en-US" sz="1200" dirty="0">
                <a:latin typeface="Trade Gothic Next LT Pro Lt" charset="0"/>
              </a:rPr>
              <a:t>, </a:t>
            </a:r>
            <a:r>
              <a:rPr lang="en-US" sz="1200" dirty="0" err="1">
                <a:latin typeface="Trade Gothic Next LT Pro Lt" charset="0"/>
              </a:rPr>
              <a:t>consectetur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adipiscing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elit</a:t>
            </a:r>
            <a:r>
              <a:rPr lang="en-US" sz="1200" dirty="0">
                <a:latin typeface="Trade Gothic Next LT Pro Lt" charset="0"/>
              </a:rPr>
              <a:t>. </a:t>
            </a:r>
            <a:r>
              <a:rPr lang="en-US" sz="1200" dirty="0" err="1">
                <a:latin typeface="Trade Gothic Next LT Pro Lt" charset="0"/>
              </a:rPr>
              <a:t>Donec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ipsum</a:t>
            </a:r>
            <a:r>
              <a:rPr lang="en-US" sz="1200" dirty="0">
                <a:latin typeface="Trade Gothic Next LT Pro Lt" charset="0"/>
              </a:rPr>
              <a:t> ante, </a:t>
            </a:r>
            <a:r>
              <a:rPr lang="en-US" sz="1200" dirty="0" err="1">
                <a:latin typeface="Trade Gothic Next LT Pro Lt" charset="0"/>
              </a:rPr>
              <a:t>ultrices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eget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fermentum</a:t>
            </a:r>
            <a:r>
              <a:rPr lang="en-US" sz="1200" dirty="0">
                <a:latin typeface="Trade Gothic Next LT Pro Lt" charset="0"/>
              </a:rPr>
              <a:t> vitae, </a:t>
            </a:r>
            <a:r>
              <a:rPr lang="en-US" sz="1200" dirty="0" err="1">
                <a:latin typeface="Trade Gothic Next LT Pro Lt" charset="0"/>
              </a:rPr>
              <a:t>gravida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nec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augue</a:t>
            </a:r>
            <a:r>
              <a:rPr lang="en-US" sz="1200" dirty="0">
                <a:latin typeface="Trade Gothic Next LT Pro Lt" charset="0"/>
              </a:rPr>
              <a:t>. </a:t>
            </a:r>
            <a:r>
              <a:rPr lang="en-US" sz="1200" dirty="0" err="1">
                <a:latin typeface="Trade Gothic Next LT Pro Lt" charset="0"/>
              </a:rPr>
              <a:t>Lorem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ipsum</a:t>
            </a:r>
            <a:r>
              <a:rPr lang="en-US" sz="1200" dirty="0">
                <a:latin typeface="Trade Gothic Next LT Pro Lt" charset="0"/>
              </a:rPr>
              <a:t> dolor sit </a:t>
            </a:r>
            <a:r>
              <a:rPr lang="en-US" sz="1200" dirty="0" err="1">
                <a:latin typeface="Trade Gothic Next LT Pro Lt" charset="0"/>
              </a:rPr>
              <a:t>amet</a:t>
            </a:r>
            <a:r>
              <a:rPr lang="en-US" sz="1200" dirty="0">
                <a:latin typeface="Trade Gothic Next LT Pro Lt" charset="0"/>
              </a:rPr>
              <a:t>, </a:t>
            </a:r>
            <a:r>
              <a:rPr lang="en-US" sz="1200" dirty="0" err="1">
                <a:latin typeface="Trade Gothic Next LT Pro Lt" charset="0"/>
              </a:rPr>
              <a:t>consectetur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adipiscing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elit</a:t>
            </a:r>
            <a:r>
              <a:rPr lang="en-US" sz="1200" dirty="0">
                <a:latin typeface="Trade Gothic Next LT Pro Lt" charset="0"/>
              </a:rPr>
              <a:t>. </a:t>
            </a:r>
            <a:r>
              <a:rPr lang="en-US" sz="1200" dirty="0" err="1">
                <a:latin typeface="Trade Gothic Next LT Pro Lt" charset="0"/>
              </a:rPr>
              <a:t>Donec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ipsum</a:t>
            </a:r>
            <a:r>
              <a:rPr lang="en-US" sz="1200" dirty="0">
                <a:latin typeface="Trade Gothic Next LT Pro Lt" charset="0"/>
              </a:rPr>
              <a:t> ante, </a:t>
            </a:r>
            <a:r>
              <a:rPr lang="en-US" sz="1200" dirty="0" err="1">
                <a:latin typeface="Trade Gothic Next LT Pro Lt" charset="0"/>
              </a:rPr>
              <a:t>ultrices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eget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fermentum</a:t>
            </a:r>
            <a:r>
              <a:rPr lang="en-US" sz="1200" dirty="0">
                <a:latin typeface="Trade Gothic Next LT Pro Lt" charset="0"/>
              </a:rPr>
              <a:t> vitae, </a:t>
            </a:r>
            <a:r>
              <a:rPr lang="en-US" sz="1200" dirty="0" err="1">
                <a:latin typeface="Trade Gothic Next LT Pro Lt" charset="0"/>
              </a:rPr>
              <a:t>gravida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nec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augue</a:t>
            </a:r>
            <a:r>
              <a:rPr lang="en-US" sz="1200" dirty="0">
                <a:latin typeface="Trade Gothic Next LT Pro Lt" charset="0"/>
              </a:rPr>
              <a:t>. </a:t>
            </a:r>
          </a:p>
          <a:p>
            <a:pPr>
              <a:lnSpc>
                <a:spcPct val="120000"/>
              </a:lnSpc>
              <a:spcAft>
                <a:spcPts val="1200"/>
              </a:spcAft>
            </a:pPr>
            <a:endParaRPr lang="en-GB" sz="1200" dirty="0">
              <a:latin typeface="Trade Gothic Next LT Pro Lt" charset="0"/>
            </a:endParaRPr>
          </a:p>
          <a:p>
            <a:pPr>
              <a:lnSpc>
                <a:spcPct val="120000"/>
              </a:lnSpc>
              <a:spcAft>
                <a:spcPts val="1200"/>
              </a:spcAft>
            </a:pPr>
            <a:endParaRPr lang="en-US" sz="1200" dirty="0" smtClean="0">
              <a:latin typeface="Trade Gothic Next LT Pro Lt" charset="0"/>
            </a:endParaRPr>
          </a:p>
          <a:p>
            <a:pPr>
              <a:lnSpc>
                <a:spcPct val="120000"/>
              </a:lnSpc>
              <a:spcAft>
                <a:spcPts val="4800"/>
              </a:spcAft>
            </a:pPr>
            <a:endParaRPr lang="en-GB" sz="1200" dirty="0">
              <a:latin typeface="Trade Gothic Next LT Pro Lt" charset="0"/>
            </a:endParaRPr>
          </a:p>
          <a:p>
            <a:pPr>
              <a:lnSpc>
                <a:spcPct val="120000"/>
              </a:lnSpc>
              <a:spcAft>
                <a:spcPts val="4800"/>
              </a:spcAft>
            </a:pPr>
            <a:endParaRPr lang="en-GB" sz="1200" dirty="0">
              <a:latin typeface="Trade Gothic Next LT Pro Lt" charset="0"/>
            </a:endParaRPr>
          </a:p>
          <a:p>
            <a:pPr>
              <a:lnSpc>
                <a:spcPct val="120000"/>
              </a:lnSpc>
              <a:spcAft>
                <a:spcPts val="4800"/>
              </a:spcAft>
            </a:pPr>
            <a:endParaRPr lang="en-GB" sz="1200" dirty="0">
              <a:latin typeface="Trade Gothic Next LT Pro L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9843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5"/>
          <p:cNvSpPr txBox="1">
            <a:spLocks/>
          </p:cNvSpPr>
          <p:nvPr/>
        </p:nvSpPr>
        <p:spPr bwMode="auto">
          <a:xfrm>
            <a:off x="460477" y="451419"/>
            <a:ext cx="8383249" cy="42923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pPr>
              <a:lnSpc>
                <a:spcPct val="85000"/>
              </a:lnSpc>
              <a:spcAft>
                <a:spcPts val="4800"/>
              </a:spcAft>
            </a:pPr>
            <a:r>
              <a:rPr lang="en-GB" sz="4400" spc="-150" dirty="0" smtClean="0">
                <a:latin typeface="Arial Black" charset="0"/>
                <a:ea typeface="Arial Black" charset="0"/>
                <a:cs typeface="Arial Black" charset="0"/>
              </a:rPr>
              <a:t>IT IS PREDICTED THAT BY 2020 THERE WILL BE </a:t>
            </a:r>
            <a:r>
              <a:rPr lang="en-US" sz="4400" spc="-150" dirty="0" smtClean="0">
                <a:solidFill>
                  <a:srgbClr val="009EE2"/>
                </a:solidFill>
                <a:latin typeface="Arial Black" charset="0"/>
                <a:ea typeface="Arial Black" charset="0"/>
                <a:cs typeface="Arial Black" charset="0"/>
              </a:rPr>
              <a:t>50 BILLION DEVICES</a:t>
            </a:r>
            <a:r>
              <a:rPr lang="en-GB" sz="4400" spc="-150" dirty="0" smtClean="0">
                <a:latin typeface="Arial Black" charset="0"/>
                <a:ea typeface="Arial Black" charset="0"/>
                <a:cs typeface="Arial Black" charset="0"/>
              </a:rPr>
              <a:t> CONNECTED TO THE INTERNET. </a:t>
            </a:r>
            <a:endParaRPr lang="en-US" sz="4400" spc="-150" dirty="0" smtClean="0">
              <a:latin typeface="Arial Black" charset="0"/>
              <a:ea typeface="Arial Black" charset="0"/>
              <a:cs typeface="Arial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4456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931863"/>
            <a:ext cx="4551363" cy="2539470"/>
          </a:xfrm>
          <a:prstGeom prst="rect">
            <a:avLst/>
          </a:prstGeom>
          <a:solidFill>
            <a:schemeClr val="bg1">
              <a:alpha val="66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" name="Content Placeholder 2"/>
          <p:cNvSpPr txBox="1">
            <a:spLocks/>
          </p:cNvSpPr>
          <p:nvPr/>
        </p:nvSpPr>
        <p:spPr bwMode="auto">
          <a:xfrm>
            <a:off x="510617" y="2142970"/>
            <a:ext cx="3590925" cy="1328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  <a:spcAft>
                <a:spcPts val="4800"/>
              </a:spcAft>
            </a:pPr>
            <a:r>
              <a:rPr lang="en-US" sz="1200" dirty="0" err="1">
                <a:latin typeface="Trade Gothic Next LT Pro Lt" charset="0"/>
              </a:rPr>
              <a:t>Lorem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ipsum</a:t>
            </a:r>
            <a:r>
              <a:rPr lang="en-US" sz="1200" dirty="0">
                <a:latin typeface="Trade Gothic Next LT Pro Lt" charset="0"/>
              </a:rPr>
              <a:t> dolor sit </a:t>
            </a:r>
            <a:r>
              <a:rPr lang="en-US" sz="1200" dirty="0" err="1">
                <a:latin typeface="Trade Gothic Next LT Pro Lt" charset="0"/>
              </a:rPr>
              <a:t>amet</a:t>
            </a:r>
            <a:r>
              <a:rPr lang="en-US" sz="1200" dirty="0">
                <a:latin typeface="Trade Gothic Next LT Pro Lt" charset="0"/>
              </a:rPr>
              <a:t>, </a:t>
            </a:r>
            <a:r>
              <a:rPr lang="en-US" sz="1200" dirty="0" err="1">
                <a:latin typeface="Trade Gothic Next LT Pro Lt" charset="0"/>
              </a:rPr>
              <a:t>consectetur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adipiscing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elit</a:t>
            </a:r>
            <a:r>
              <a:rPr lang="en-US" sz="1200" dirty="0">
                <a:latin typeface="Trade Gothic Next LT Pro Lt" charset="0"/>
              </a:rPr>
              <a:t>. </a:t>
            </a:r>
            <a:r>
              <a:rPr lang="en-US" sz="1200" dirty="0" err="1">
                <a:latin typeface="Trade Gothic Next LT Pro Lt" charset="0"/>
              </a:rPr>
              <a:t>Donec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ipsum</a:t>
            </a:r>
            <a:r>
              <a:rPr lang="en-US" sz="1200" dirty="0">
                <a:latin typeface="Trade Gothic Next LT Pro Lt" charset="0"/>
              </a:rPr>
              <a:t> ante, </a:t>
            </a:r>
            <a:r>
              <a:rPr lang="en-US" sz="1200" dirty="0" err="1">
                <a:latin typeface="Trade Gothic Next LT Pro Lt" charset="0"/>
              </a:rPr>
              <a:t>ultrices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eget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fermentum</a:t>
            </a:r>
            <a:r>
              <a:rPr lang="en-US" sz="1200" dirty="0">
                <a:latin typeface="Trade Gothic Next LT Pro Lt" charset="0"/>
              </a:rPr>
              <a:t> vitae, </a:t>
            </a:r>
            <a:r>
              <a:rPr lang="en-US" sz="1200" dirty="0" err="1">
                <a:latin typeface="Trade Gothic Next LT Pro Lt" charset="0"/>
              </a:rPr>
              <a:t>gravida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nec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augue</a:t>
            </a:r>
            <a:r>
              <a:rPr lang="en-US" sz="1200" dirty="0">
                <a:latin typeface="Trade Gothic Next LT Pro Lt" charset="0"/>
              </a:rPr>
              <a:t>. </a:t>
            </a:r>
            <a:endParaRPr lang="en-GB" sz="1200" dirty="0">
              <a:latin typeface="Trade Gothic Next LT Pro Lt" charset="0"/>
            </a:endParaRPr>
          </a:p>
        </p:txBody>
      </p:sp>
      <p:sp>
        <p:nvSpPr>
          <p:cNvPr id="4" name="Title 5"/>
          <p:cNvSpPr txBox="1">
            <a:spLocks/>
          </p:cNvSpPr>
          <p:nvPr/>
        </p:nvSpPr>
        <p:spPr bwMode="auto">
          <a:xfrm>
            <a:off x="497563" y="1096963"/>
            <a:ext cx="5086350" cy="866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pPr>
              <a:defRPr/>
            </a:pPr>
            <a:r>
              <a:rPr lang="en-GB" sz="3200" spc="-150" dirty="0" smtClean="0">
                <a:latin typeface="Arial Black"/>
                <a:cs typeface="Arial Black"/>
              </a:rPr>
              <a:t>Application To Home</a:t>
            </a:r>
            <a:endParaRPr lang="en-US" sz="3200" spc="-150" dirty="0">
              <a:solidFill>
                <a:srgbClr val="00A19A"/>
              </a:solidFill>
              <a:latin typeface="Arial Black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1973387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>
            <a:spLocks noChangeArrowheads="1"/>
          </p:cNvSpPr>
          <p:nvPr/>
        </p:nvSpPr>
        <p:spPr bwMode="auto">
          <a:xfrm>
            <a:off x="441879" y="695926"/>
            <a:ext cx="5199062" cy="5437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</a:pPr>
            <a:r>
              <a:rPr lang="en-GB" sz="3200" spc="-150" dirty="0" smtClean="0">
                <a:solidFill>
                  <a:srgbClr val="FFFFFF"/>
                </a:solidFill>
                <a:latin typeface="Arial Black" charset="0"/>
                <a:ea typeface="Arial Black" charset="0"/>
                <a:cs typeface="Arial Black" charset="0"/>
              </a:rPr>
              <a:t>TITLE </a:t>
            </a:r>
            <a:r>
              <a:rPr lang="en-GB" sz="3200" spc="-150" dirty="0" smtClean="0">
                <a:solidFill>
                  <a:srgbClr val="82BC08"/>
                </a:solidFill>
                <a:latin typeface="Arial Black" charset="0"/>
                <a:ea typeface="Arial Black" charset="0"/>
                <a:cs typeface="Arial Black" charset="0"/>
              </a:rPr>
              <a:t>HERE</a:t>
            </a:r>
            <a:endParaRPr lang="en-GB" sz="3200" spc="-150" dirty="0">
              <a:solidFill>
                <a:srgbClr val="82BC08"/>
              </a:solidFill>
              <a:latin typeface="Arial Black" charset="0"/>
              <a:ea typeface="Arial Black" charset="0"/>
              <a:cs typeface="Arial Black" charset="0"/>
            </a:endParaRPr>
          </a:p>
        </p:txBody>
      </p:sp>
      <p:pic>
        <p:nvPicPr>
          <p:cNvPr id="4" name="Picture 10" descr="SCALES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29150" y="515938"/>
            <a:ext cx="4514850" cy="4478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487667" y="1301515"/>
            <a:ext cx="3590925" cy="2671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  <a:spcAft>
                <a:spcPts val="1200"/>
              </a:spcAft>
            </a:pPr>
            <a:r>
              <a:rPr lang="en-US" sz="1200" dirty="0" err="1">
                <a:latin typeface="Trade Gothic Next LT Pro Lt" charset="0"/>
              </a:rPr>
              <a:t>Lorem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ipsum</a:t>
            </a:r>
            <a:r>
              <a:rPr lang="en-US" sz="1200" dirty="0">
                <a:latin typeface="Trade Gothic Next LT Pro Lt" charset="0"/>
              </a:rPr>
              <a:t> dolor sit </a:t>
            </a:r>
            <a:r>
              <a:rPr lang="en-US" sz="1200" dirty="0" err="1">
                <a:latin typeface="Trade Gothic Next LT Pro Lt" charset="0"/>
              </a:rPr>
              <a:t>amet</a:t>
            </a:r>
            <a:r>
              <a:rPr lang="en-US" sz="1200" dirty="0">
                <a:latin typeface="Trade Gothic Next LT Pro Lt" charset="0"/>
              </a:rPr>
              <a:t>, </a:t>
            </a:r>
            <a:r>
              <a:rPr lang="en-US" sz="1200" dirty="0" err="1">
                <a:latin typeface="Trade Gothic Next LT Pro Lt" charset="0"/>
              </a:rPr>
              <a:t>consectetur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adipiscing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elit</a:t>
            </a:r>
            <a:r>
              <a:rPr lang="en-US" sz="1200" dirty="0">
                <a:latin typeface="Trade Gothic Next LT Pro Lt" charset="0"/>
              </a:rPr>
              <a:t>. </a:t>
            </a:r>
            <a:r>
              <a:rPr lang="en-US" sz="1200" dirty="0" err="1">
                <a:latin typeface="Trade Gothic Next LT Pro Lt" charset="0"/>
              </a:rPr>
              <a:t>Donec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ipsum</a:t>
            </a:r>
            <a:r>
              <a:rPr lang="en-US" sz="1200" dirty="0">
                <a:latin typeface="Trade Gothic Next LT Pro Lt" charset="0"/>
              </a:rPr>
              <a:t> ante, </a:t>
            </a:r>
            <a:r>
              <a:rPr lang="en-US" sz="1200" dirty="0" err="1">
                <a:latin typeface="Trade Gothic Next LT Pro Lt" charset="0"/>
              </a:rPr>
              <a:t>ultrices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eget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fermentum</a:t>
            </a:r>
            <a:r>
              <a:rPr lang="en-US" sz="1200" dirty="0">
                <a:latin typeface="Trade Gothic Next LT Pro Lt" charset="0"/>
              </a:rPr>
              <a:t> vitae, </a:t>
            </a:r>
            <a:r>
              <a:rPr lang="en-US" sz="1200" dirty="0" err="1">
                <a:latin typeface="Trade Gothic Next LT Pro Lt" charset="0"/>
              </a:rPr>
              <a:t>gravida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nec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augue</a:t>
            </a:r>
            <a:r>
              <a:rPr lang="en-US" sz="1200" dirty="0">
                <a:latin typeface="Trade Gothic Next LT Pro Lt" charset="0"/>
              </a:rPr>
              <a:t>. </a:t>
            </a:r>
            <a:r>
              <a:rPr lang="en-US" sz="1200" dirty="0" err="1">
                <a:latin typeface="Trade Gothic Next LT Pro Lt" charset="0"/>
              </a:rPr>
              <a:t>Lorem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ipsum</a:t>
            </a:r>
            <a:r>
              <a:rPr lang="en-US" sz="1200" dirty="0">
                <a:latin typeface="Trade Gothic Next LT Pro Lt" charset="0"/>
              </a:rPr>
              <a:t> dolor sit </a:t>
            </a:r>
            <a:r>
              <a:rPr lang="en-US" sz="1200" dirty="0" err="1">
                <a:latin typeface="Trade Gothic Next LT Pro Lt" charset="0"/>
              </a:rPr>
              <a:t>amet</a:t>
            </a:r>
            <a:r>
              <a:rPr lang="en-US" sz="1200" dirty="0">
                <a:latin typeface="Trade Gothic Next LT Pro Lt" charset="0"/>
              </a:rPr>
              <a:t>, </a:t>
            </a:r>
            <a:r>
              <a:rPr lang="en-US" sz="1200" dirty="0" err="1">
                <a:latin typeface="Trade Gothic Next LT Pro Lt" charset="0"/>
              </a:rPr>
              <a:t>consectetur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adipiscing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elit</a:t>
            </a:r>
            <a:r>
              <a:rPr lang="en-US" sz="1200" dirty="0">
                <a:latin typeface="Trade Gothic Next LT Pro Lt" charset="0"/>
              </a:rPr>
              <a:t>. </a:t>
            </a:r>
            <a:r>
              <a:rPr lang="en-US" sz="1200" dirty="0" err="1">
                <a:latin typeface="Trade Gothic Next LT Pro Lt" charset="0"/>
              </a:rPr>
              <a:t>Donec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ipsum</a:t>
            </a:r>
            <a:r>
              <a:rPr lang="en-US" sz="1200" dirty="0">
                <a:latin typeface="Trade Gothic Next LT Pro Lt" charset="0"/>
              </a:rPr>
              <a:t> ante, </a:t>
            </a:r>
            <a:r>
              <a:rPr lang="en-US" sz="1200" dirty="0" err="1">
                <a:latin typeface="Trade Gothic Next LT Pro Lt" charset="0"/>
              </a:rPr>
              <a:t>ultrices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eget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fermentum</a:t>
            </a:r>
            <a:r>
              <a:rPr lang="en-US" sz="1200" dirty="0">
                <a:latin typeface="Trade Gothic Next LT Pro Lt" charset="0"/>
              </a:rPr>
              <a:t> vitae, </a:t>
            </a:r>
            <a:r>
              <a:rPr lang="en-US" sz="1200" dirty="0" err="1">
                <a:latin typeface="Trade Gothic Next LT Pro Lt" charset="0"/>
              </a:rPr>
              <a:t>gravida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nec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augue</a:t>
            </a:r>
            <a:r>
              <a:rPr lang="en-US" sz="1200" dirty="0">
                <a:latin typeface="Trade Gothic Next LT Pro Lt" charset="0"/>
              </a:rPr>
              <a:t>. </a:t>
            </a:r>
            <a:r>
              <a:rPr lang="en-US" sz="1200" dirty="0" err="1">
                <a:latin typeface="Trade Gothic Next LT Pro Lt" charset="0"/>
              </a:rPr>
              <a:t>Lorem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ipsum</a:t>
            </a:r>
            <a:r>
              <a:rPr lang="en-US" sz="1200" dirty="0">
                <a:latin typeface="Trade Gothic Next LT Pro Lt" charset="0"/>
              </a:rPr>
              <a:t> dolor sit </a:t>
            </a:r>
            <a:r>
              <a:rPr lang="en-US" sz="1200" dirty="0" err="1">
                <a:latin typeface="Trade Gothic Next LT Pro Lt" charset="0"/>
              </a:rPr>
              <a:t>amet</a:t>
            </a:r>
            <a:r>
              <a:rPr lang="en-US" sz="1200" dirty="0">
                <a:latin typeface="Trade Gothic Next LT Pro Lt" charset="0"/>
              </a:rPr>
              <a:t>, </a:t>
            </a:r>
            <a:r>
              <a:rPr lang="en-US" sz="1200" dirty="0" err="1">
                <a:latin typeface="Trade Gothic Next LT Pro Lt" charset="0"/>
              </a:rPr>
              <a:t>consectetur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adipiscing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elit</a:t>
            </a:r>
            <a:r>
              <a:rPr lang="en-US" sz="1200" dirty="0">
                <a:latin typeface="Trade Gothic Next LT Pro Lt" charset="0"/>
              </a:rPr>
              <a:t>. </a:t>
            </a:r>
            <a:r>
              <a:rPr lang="en-US" sz="1200" dirty="0" err="1">
                <a:latin typeface="Trade Gothic Next LT Pro Lt" charset="0"/>
              </a:rPr>
              <a:t>Donec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ipsum</a:t>
            </a:r>
            <a:r>
              <a:rPr lang="en-US" sz="1200" dirty="0">
                <a:latin typeface="Trade Gothic Next LT Pro Lt" charset="0"/>
              </a:rPr>
              <a:t> ante, </a:t>
            </a:r>
            <a:r>
              <a:rPr lang="en-US" sz="1200" dirty="0" err="1">
                <a:latin typeface="Trade Gothic Next LT Pro Lt" charset="0"/>
              </a:rPr>
              <a:t>ultrices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eget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fermentum</a:t>
            </a:r>
            <a:r>
              <a:rPr lang="en-US" sz="1200" dirty="0">
                <a:latin typeface="Trade Gothic Next LT Pro Lt" charset="0"/>
              </a:rPr>
              <a:t> vitae, </a:t>
            </a:r>
            <a:r>
              <a:rPr lang="en-US" sz="1200" dirty="0" err="1">
                <a:latin typeface="Trade Gothic Next LT Pro Lt" charset="0"/>
              </a:rPr>
              <a:t>gravida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nec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augue</a:t>
            </a:r>
            <a:r>
              <a:rPr lang="en-US" sz="1200" dirty="0">
                <a:latin typeface="Trade Gothic Next LT Pro Lt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37613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" descr="Q10_Email_NEW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56213" y="1067087"/>
            <a:ext cx="3389312" cy="4068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441879" y="695926"/>
            <a:ext cx="5199062" cy="5437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</a:pPr>
            <a:r>
              <a:rPr lang="en-GB" sz="3200" spc="-150" dirty="0" smtClean="0">
                <a:solidFill>
                  <a:srgbClr val="FFFFFF"/>
                </a:solidFill>
                <a:latin typeface="Arial Black" charset="0"/>
                <a:ea typeface="Arial Black" charset="0"/>
                <a:cs typeface="Arial Black" charset="0"/>
              </a:rPr>
              <a:t>TITLE </a:t>
            </a:r>
            <a:r>
              <a:rPr lang="en-GB" sz="3200" spc="-150" dirty="0" smtClean="0">
                <a:solidFill>
                  <a:srgbClr val="009EE2"/>
                </a:solidFill>
                <a:latin typeface="Arial Black" charset="0"/>
                <a:ea typeface="Arial Black" charset="0"/>
                <a:cs typeface="Arial Black" charset="0"/>
              </a:rPr>
              <a:t>HERE</a:t>
            </a:r>
            <a:endParaRPr lang="en-GB" sz="3200" spc="-150" dirty="0">
              <a:solidFill>
                <a:srgbClr val="009EE2"/>
              </a:solidFill>
              <a:latin typeface="Arial Black" charset="0"/>
              <a:ea typeface="Arial Black" charset="0"/>
              <a:cs typeface="Arial Black" charset="0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487667" y="1301515"/>
            <a:ext cx="3590925" cy="2671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  <a:spcAft>
                <a:spcPts val="1200"/>
              </a:spcAft>
            </a:pPr>
            <a:r>
              <a:rPr lang="en-US" sz="1200" dirty="0" err="1">
                <a:latin typeface="Trade Gothic Next LT Pro Lt" charset="0"/>
              </a:rPr>
              <a:t>Lorem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ipsum</a:t>
            </a:r>
            <a:r>
              <a:rPr lang="en-US" sz="1200" dirty="0">
                <a:latin typeface="Trade Gothic Next LT Pro Lt" charset="0"/>
              </a:rPr>
              <a:t> dolor sit </a:t>
            </a:r>
            <a:r>
              <a:rPr lang="en-US" sz="1200" dirty="0" err="1">
                <a:latin typeface="Trade Gothic Next LT Pro Lt" charset="0"/>
              </a:rPr>
              <a:t>amet</a:t>
            </a:r>
            <a:r>
              <a:rPr lang="en-US" sz="1200" dirty="0">
                <a:latin typeface="Trade Gothic Next LT Pro Lt" charset="0"/>
              </a:rPr>
              <a:t>, </a:t>
            </a:r>
            <a:r>
              <a:rPr lang="en-US" sz="1200" dirty="0" err="1">
                <a:latin typeface="Trade Gothic Next LT Pro Lt" charset="0"/>
              </a:rPr>
              <a:t>consectetur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adipiscing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elit</a:t>
            </a:r>
            <a:r>
              <a:rPr lang="en-US" sz="1200" dirty="0">
                <a:latin typeface="Trade Gothic Next LT Pro Lt" charset="0"/>
              </a:rPr>
              <a:t>. </a:t>
            </a:r>
            <a:r>
              <a:rPr lang="en-US" sz="1200" dirty="0" err="1">
                <a:latin typeface="Trade Gothic Next LT Pro Lt" charset="0"/>
              </a:rPr>
              <a:t>Donec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ipsum</a:t>
            </a:r>
            <a:r>
              <a:rPr lang="en-US" sz="1200" dirty="0">
                <a:latin typeface="Trade Gothic Next LT Pro Lt" charset="0"/>
              </a:rPr>
              <a:t> ante, </a:t>
            </a:r>
            <a:r>
              <a:rPr lang="en-US" sz="1200" dirty="0" err="1">
                <a:latin typeface="Trade Gothic Next LT Pro Lt" charset="0"/>
              </a:rPr>
              <a:t>ultrices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eget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fermentum</a:t>
            </a:r>
            <a:r>
              <a:rPr lang="en-US" sz="1200" dirty="0">
                <a:latin typeface="Trade Gothic Next LT Pro Lt" charset="0"/>
              </a:rPr>
              <a:t> vitae, </a:t>
            </a:r>
            <a:r>
              <a:rPr lang="en-US" sz="1200" dirty="0" err="1">
                <a:latin typeface="Trade Gothic Next LT Pro Lt" charset="0"/>
              </a:rPr>
              <a:t>gravida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nec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augue</a:t>
            </a:r>
            <a:r>
              <a:rPr lang="en-US" sz="1200" dirty="0">
                <a:latin typeface="Trade Gothic Next LT Pro Lt" charset="0"/>
              </a:rPr>
              <a:t>. </a:t>
            </a:r>
            <a:r>
              <a:rPr lang="en-US" sz="1200" dirty="0" err="1">
                <a:latin typeface="Trade Gothic Next LT Pro Lt" charset="0"/>
              </a:rPr>
              <a:t>Lorem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ipsum</a:t>
            </a:r>
            <a:r>
              <a:rPr lang="en-US" sz="1200" dirty="0">
                <a:latin typeface="Trade Gothic Next LT Pro Lt" charset="0"/>
              </a:rPr>
              <a:t> dolor sit </a:t>
            </a:r>
            <a:r>
              <a:rPr lang="en-US" sz="1200" dirty="0" err="1">
                <a:latin typeface="Trade Gothic Next LT Pro Lt" charset="0"/>
              </a:rPr>
              <a:t>amet</a:t>
            </a:r>
            <a:r>
              <a:rPr lang="en-US" sz="1200" dirty="0">
                <a:latin typeface="Trade Gothic Next LT Pro Lt" charset="0"/>
              </a:rPr>
              <a:t>, </a:t>
            </a:r>
            <a:r>
              <a:rPr lang="en-US" sz="1200" dirty="0" err="1">
                <a:latin typeface="Trade Gothic Next LT Pro Lt" charset="0"/>
              </a:rPr>
              <a:t>consectetur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adipiscing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elit</a:t>
            </a:r>
            <a:r>
              <a:rPr lang="en-US" sz="1200" dirty="0">
                <a:latin typeface="Trade Gothic Next LT Pro Lt" charset="0"/>
              </a:rPr>
              <a:t>. </a:t>
            </a:r>
            <a:r>
              <a:rPr lang="en-US" sz="1200" dirty="0" err="1">
                <a:latin typeface="Trade Gothic Next LT Pro Lt" charset="0"/>
              </a:rPr>
              <a:t>Donec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ipsum</a:t>
            </a:r>
            <a:r>
              <a:rPr lang="en-US" sz="1200" dirty="0">
                <a:latin typeface="Trade Gothic Next LT Pro Lt" charset="0"/>
              </a:rPr>
              <a:t> ante, </a:t>
            </a:r>
            <a:r>
              <a:rPr lang="en-US" sz="1200" dirty="0" err="1">
                <a:latin typeface="Trade Gothic Next LT Pro Lt" charset="0"/>
              </a:rPr>
              <a:t>ultrices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eget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fermentum</a:t>
            </a:r>
            <a:r>
              <a:rPr lang="en-US" sz="1200" dirty="0">
                <a:latin typeface="Trade Gothic Next LT Pro Lt" charset="0"/>
              </a:rPr>
              <a:t> vitae, </a:t>
            </a:r>
            <a:r>
              <a:rPr lang="en-US" sz="1200" dirty="0" err="1">
                <a:latin typeface="Trade Gothic Next LT Pro Lt" charset="0"/>
              </a:rPr>
              <a:t>gravida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nec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augue</a:t>
            </a:r>
            <a:r>
              <a:rPr lang="en-US" sz="1200" dirty="0">
                <a:latin typeface="Trade Gothic Next LT Pro Lt" charset="0"/>
              </a:rPr>
              <a:t>. </a:t>
            </a:r>
            <a:r>
              <a:rPr lang="en-US" sz="1200" dirty="0" err="1">
                <a:latin typeface="Trade Gothic Next LT Pro Lt" charset="0"/>
              </a:rPr>
              <a:t>Lorem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ipsum</a:t>
            </a:r>
            <a:r>
              <a:rPr lang="en-US" sz="1200" dirty="0">
                <a:latin typeface="Trade Gothic Next LT Pro Lt" charset="0"/>
              </a:rPr>
              <a:t> dolor sit </a:t>
            </a:r>
            <a:r>
              <a:rPr lang="en-US" sz="1200" dirty="0" err="1">
                <a:latin typeface="Trade Gothic Next LT Pro Lt" charset="0"/>
              </a:rPr>
              <a:t>amet</a:t>
            </a:r>
            <a:r>
              <a:rPr lang="en-US" sz="1200" dirty="0">
                <a:latin typeface="Trade Gothic Next LT Pro Lt" charset="0"/>
              </a:rPr>
              <a:t>, </a:t>
            </a:r>
            <a:r>
              <a:rPr lang="en-US" sz="1200" dirty="0" err="1">
                <a:latin typeface="Trade Gothic Next LT Pro Lt" charset="0"/>
              </a:rPr>
              <a:t>consectetur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adipiscing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elit</a:t>
            </a:r>
            <a:r>
              <a:rPr lang="en-US" sz="1200" dirty="0">
                <a:latin typeface="Trade Gothic Next LT Pro Lt" charset="0"/>
              </a:rPr>
              <a:t>. </a:t>
            </a:r>
            <a:r>
              <a:rPr lang="en-US" sz="1200" dirty="0" err="1">
                <a:latin typeface="Trade Gothic Next LT Pro Lt" charset="0"/>
              </a:rPr>
              <a:t>Donec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ipsum</a:t>
            </a:r>
            <a:r>
              <a:rPr lang="en-US" sz="1200" dirty="0">
                <a:latin typeface="Trade Gothic Next LT Pro Lt" charset="0"/>
              </a:rPr>
              <a:t> ante, </a:t>
            </a:r>
            <a:r>
              <a:rPr lang="en-US" sz="1200" dirty="0" err="1">
                <a:latin typeface="Trade Gothic Next LT Pro Lt" charset="0"/>
              </a:rPr>
              <a:t>ultrices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eget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fermentum</a:t>
            </a:r>
            <a:r>
              <a:rPr lang="en-US" sz="1200" dirty="0">
                <a:latin typeface="Trade Gothic Next LT Pro Lt" charset="0"/>
              </a:rPr>
              <a:t> vitae, </a:t>
            </a:r>
            <a:r>
              <a:rPr lang="en-US" sz="1200" dirty="0" err="1">
                <a:latin typeface="Trade Gothic Next LT Pro Lt" charset="0"/>
              </a:rPr>
              <a:t>gravida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nec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augue</a:t>
            </a:r>
            <a:r>
              <a:rPr lang="en-US" sz="1200" dirty="0">
                <a:latin typeface="Trade Gothic Next LT Pro Lt" charset="0"/>
              </a:rPr>
              <a:t>. </a:t>
            </a:r>
            <a:endParaRPr lang="en-US" sz="1200" dirty="0" smtClean="0">
              <a:latin typeface="Trade Gothic Next LT Pro Lt" charset="0"/>
            </a:endParaRPr>
          </a:p>
          <a:p>
            <a:pPr>
              <a:lnSpc>
                <a:spcPct val="120000"/>
              </a:lnSpc>
              <a:spcAft>
                <a:spcPts val="1200"/>
              </a:spcAft>
            </a:pPr>
            <a:endParaRPr lang="en-US" sz="1200" dirty="0">
              <a:latin typeface="Trade Gothic Next LT Pro L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8665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5"/>
          <p:cNvSpPr txBox="1">
            <a:spLocks/>
          </p:cNvSpPr>
          <p:nvPr/>
        </p:nvSpPr>
        <p:spPr bwMode="auto">
          <a:xfrm>
            <a:off x="460477" y="451419"/>
            <a:ext cx="8383249" cy="42923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pPr>
              <a:lnSpc>
                <a:spcPct val="85000"/>
              </a:lnSpc>
              <a:spcAft>
                <a:spcPts val="4800"/>
              </a:spcAft>
            </a:pPr>
            <a:r>
              <a:rPr lang="en-US" sz="4400" spc="-150" dirty="0">
                <a:latin typeface="Arial Black" charset="0"/>
                <a:ea typeface="Arial Black" charset="0"/>
                <a:cs typeface="Arial Black" charset="0"/>
              </a:rPr>
              <a:t>LOREM IPSUM DOLOR SIT</a:t>
            </a:r>
            <a:r>
              <a:rPr lang="en-US" sz="4400" spc="-150" dirty="0" smtClean="0">
                <a:latin typeface="Arial Black" charset="0"/>
                <a:ea typeface="Arial Black" charset="0"/>
                <a:cs typeface="Arial Black" charset="0"/>
              </a:rPr>
              <a:t> </a:t>
            </a:r>
            <a:br>
              <a:rPr lang="en-US" sz="4400" spc="-150" dirty="0" smtClean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400" spc="-150" dirty="0" smtClean="0">
                <a:latin typeface="Arial Black" charset="0"/>
                <a:ea typeface="Arial Black" charset="0"/>
                <a:cs typeface="Arial Black" charset="0"/>
              </a:rPr>
              <a:t>AMET</a:t>
            </a:r>
            <a:r>
              <a:rPr lang="en-US" sz="4400" spc="-150" dirty="0">
                <a:latin typeface="Arial Black" charset="0"/>
                <a:ea typeface="Arial Black" charset="0"/>
                <a:cs typeface="Arial Black" charset="0"/>
              </a:rPr>
              <a:t>, </a:t>
            </a:r>
            <a:r>
              <a:rPr lang="en-US" sz="4400" spc="-150" dirty="0" smtClean="0">
                <a:latin typeface="Arial Black" charset="0"/>
                <a:ea typeface="Arial Black" charset="0"/>
                <a:cs typeface="Arial Black" charset="0"/>
              </a:rPr>
              <a:t>CONSECUR ADIPIS</a:t>
            </a:r>
            <a:br>
              <a:rPr lang="en-US" sz="4400" spc="-150" dirty="0" smtClean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400" spc="-150" dirty="0" smtClean="0">
                <a:latin typeface="Arial Black" charset="0"/>
                <a:ea typeface="Arial Black" charset="0"/>
                <a:cs typeface="Arial Black" charset="0"/>
              </a:rPr>
              <a:t>CING </a:t>
            </a:r>
            <a:r>
              <a:rPr lang="en-US" sz="4400" spc="-150" dirty="0">
                <a:latin typeface="Arial Black" charset="0"/>
                <a:ea typeface="Arial Black" charset="0"/>
                <a:cs typeface="Arial Black" charset="0"/>
              </a:rPr>
              <a:t>ELIT. DONEC</a:t>
            </a:r>
            <a:r>
              <a:rPr lang="en-US" sz="4400" spc="-150" dirty="0" smtClean="0">
                <a:latin typeface="Arial Black" charset="0"/>
                <a:ea typeface="Arial Black" charset="0"/>
                <a:cs typeface="Arial Black" charset="0"/>
              </a:rPr>
              <a:t> IPSUM </a:t>
            </a:r>
            <a:br>
              <a:rPr lang="en-US" sz="4400" spc="-150" dirty="0" smtClean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400" spc="-150" dirty="0" smtClean="0">
                <a:solidFill>
                  <a:srgbClr val="009EE2"/>
                </a:solidFill>
                <a:latin typeface="Arial Black" charset="0"/>
                <a:ea typeface="Arial Black" charset="0"/>
                <a:cs typeface="Arial Black" charset="0"/>
              </a:rPr>
              <a:t>ULTRICES</a:t>
            </a:r>
            <a:r>
              <a:rPr lang="en-US" sz="4400" spc="-150" dirty="0" smtClean="0">
                <a:latin typeface="Arial Black" charset="0"/>
                <a:ea typeface="Arial Black" charset="0"/>
                <a:cs typeface="Arial Black" charset="0"/>
              </a:rPr>
              <a:t> </a:t>
            </a:r>
            <a:r>
              <a:rPr lang="en-US" sz="4400" spc="-150" dirty="0">
                <a:latin typeface="Arial Black" charset="0"/>
                <a:ea typeface="Arial Black" charset="0"/>
                <a:cs typeface="Arial Black" charset="0"/>
              </a:rPr>
              <a:t>EGET </a:t>
            </a:r>
            <a:r>
              <a:rPr lang="en-US" sz="4400" spc="-150" dirty="0" smtClean="0">
                <a:latin typeface="Arial Black" charset="0"/>
                <a:ea typeface="Arial Black" charset="0"/>
                <a:cs typeface="Arial Black" charset="0"/>
              </a:rPr>
              <a:t>FERMENT</a:t>
            </a:r>
            <a:br>
              <a:rPr lang="en-US" sz="4400" spc="-150" dirty="0" smtClean="0">
                <a:latin typeface="Arial Black" charset="0"/>
                <a:ea typeface="Arial Black" charset="0"/>
                <a:cs typeface="Arial Black" charset="0"/>
              </a:rPr>
            </a:br>
            <a:r>
              <a:rPr lang="en-US" sz="4400" spc="-150" dirty="0" smtClean="0">
                <a:latin typeface="Arial Black" charset="0"/>
                <a:ea typeface="Arial Black" charset="0"/>
                <a:cs typeface="Arial Black" charset="0"/>
              </a:rPr>
              <a:t>UMVITAE</a:t>
            </a:r>
            <a:r>
              <a:rPr lang="en-US" sz="4400" spc="-150" dirty="0">
                <a:latin typeface="Arial Black" charset="0"/>
                <a:ea typeface="Arial Black" charset="0"/>
                <a:cs typeface="Arial Black" charset="0"/>
              </a:rPr>
              <a:t>, GRAVIDA </a:t>
            </a:r>
            <a:r>
              <a:rPr lang="en-US" sz="4400" spc="-150" dirty="0" smtClean="0">
                <a:latin typeface="Arial Black" charset="0"/>
                <a:ea typeface="Arial Black" charset="0"/>
                <a:cs typeface="Arial Black" charset="0"/>
              </a:rPr>
              <a:t>NEC</a:t>
            </a:r>
            <a:r>
              <a:rPr lang="en-GB" sz="4400" spc="-150" dirty="0" smtClean="0">
                <a:latin typeface="Arial Black" charset="0"/>
                <a:ea typeface="Arial Black" charset="0"/>
                <a:cs typeface="Arial Black" charset="0"/>
              </a:rPr>
              <a:t/>
            </a:r>
            <a:br>
              <a:rPr lang="en-GB" sz="4400" spc="-150" dirty="0" smtClean="0">
                <a:latin typeface="Arial Black" charset="0"/>
                <a:ea typeface="Arial Black" charset="0"/>
                <a:cs typeface="Arial Black" charset="0"/>
              </a:rPr>
            </a:br>
            <a:r>
              <a:rPr lang="en-GB" sz="4400" spc="-150" dirty="0" smtClean="0">
                <a:latin typeface="Arial Black" charset="0"/>
                <a:ea typeface="Arial Black" charset="0"/>
                <a:cs typeface="Arial Black" charset="0"/>
              </a:rPr>
              <a:t>CINP EMIT UNIC APIDU.</a:t>
            </a:r>
            <a:endParaRPr lang="en-US" sz="4400" spc="-150" dirty="0" smtClean="0">
              <a:latin typeface="Arial Black" charset="0"/>
              <a:ea typeface="Arial Black" charset="0"/>
              <a:cs typeface="Arial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4546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931863"/>
            <a:ext cx="4551363" cy="2539470"/>
          </a:xfrm>
          <a:prstGeom prst="rect">
            <a:avLst/>
          </a:prstGeom>
          <a:solidFill>
            <a:schemeClr val="bg1">
              <a:alpha val="5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" name="Content Placeholder 2"/>
          <p:cNvSpPr txBox="1">
            <a:spLocks/>
          </p:cNvSpPr>
          <p:nvPr/>
        </p:nvSpPr>
        <p:spPr bwMode="auto">
          <a:xfrm>
            <a:off x="510617" y="2142970"/>
            <a:ext cx="3590925" cy="2671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  <a:spcAft>
                <a:spcPts val="4800"/>
              </a:spcAft>
            </a:pPr>
            <a:r>
              <a:rPr lang="en-US" sz="1200" dirty="0" err="1">
                <a:latin typeface="Trade Gothic Next LT Pro Lt" charset="0"/>
              </a:rPr>
              <a:t>Lorem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ipsum</a:t>
            </a:r>
            <a:r>
              <a:rPr lang="en-US" sz="1200" dirty="0">
                <a:latin typeface="Trade Gothic Next LT Pro Lt" charset="0"/>
              </a:rPr>
              <a:t> dolor sit </a:t>
            </a:r>
            <a:r>
              <a:rPr lang="en-US" sz="1200" dirty="0" err="1">
                <a:latin typeface="Trade Gothic Next LT Pro Lt" charset="0"/>
              </a:rPr>
              <a:t>amet</a:t>
            </a:r>
            <a:r>
              <a:rPr lang="en-US" sz="1200" dirty="0">
                <a:latin typeface="Trade Gothic Next LT Pro Lt" charset="0"/>
              </a:rPr>
              <a:t>, </a:t>
            </a:r>
            <a:r>
              <a:rPr lang="en-US" sz="1200" dirty="0" err="1">
                <a:latin typeface="Trade Gothic Next LT Pro Lt" charset="0"/>
              </a:rPr>
              <a:t>consectetur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adipiscing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elit</a:t>
            </a:r>
            <a:r>
              <a:rPr lang="en-US" sz="1200" dirty="0">
                <a:latin typeface="Trade Gothic Next LT Pro Lt" charset="0"/>
              </a:rPr>
              <a:t>. </a:t>
            </a:r>
            <a:r>
              <a:rPr lang="en-US" sz="1200" dirty="0" err="1">
                <a:latin typeface="Trade Gothic Next LT Pro Lt" charset="0"/>
              </a:rPr>
              <a:t>Donec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ipsum</a:t>
            </a:r>
            <a:r>
              <a:rPr lang="en-US" sz="1200" dirty="0">
                <a:latin typeface="Trade Gothic Next LT Pro Lt" charset="0"/>
              </a:rPr>
              <a:t> ante, </a:t>
            </a:r>
            <a:r>
              <a:rPr lang="en-US" sz="1200" dirty="0" err="1">
                <a:latin typeface="Trade Gothic Next LT Pro Lt" charset="0"/>
              </a:rPr>
              <a:t>ultrices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eget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fermentum</a:t>
            </a:r>
            <a:r>
              <a:rPr lang="en-US" sz="1200" dirty="0">
                <a:latin typeface="Trade Gothic Next LT Pro Lt" charset="0"/>
              </a:rPr>
              <a:t> vitae, </a:t>
            </a:r>
            <a:r>
              <a:rPr lang="en-US" sz="1200" dirty="0" err="1">
                <a:latin typeface="Trade Gothic Next LT Pro Lt" charset="0"/>
              </a:rPr>
              <a:t>gravida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nec</a:t>
            </a:r>
            <a:r>
              <a:rPr lang="en-US" sz="1200" dirty="0">
                <a:latin typeface="Trade Gothic Next LT Pro Lt" charset="0"/>
              </a:rPr>
              <a:t> </a:t>
            </a:r>
            <a:r>
              <a:rPr lang="en-US" sz="1200" dirty="0" err="1">
                <a:latin typeface="Trade Gothic Next LT Pro Lt" charset="0"/>
              </a:rPr>
              <a:t>augue</a:t>
            </a:r>
            <a:r>
              <a:rPr lang="en-US" sz="1200" dirty="0">
                <a:latin typeface="Trade Gothic Next LT Pro Lt" charset="0"/>
              </a:rPr>
              <a:t>. </a:t>
            </a:r>
            <a:endParaRPr lang="en-GB" sz="1200" dirty="0">
              <a:latin typeface="Trade Gothic Next LT Pro Lt" charset="0"/>
            </a:endParaRPr>
          </a:p>
        </p:txBody>
      </p:sp>
      <p:sp>
        <p:nvSpPr>
          <p:cNvPr id="4" name="Title 5"/>
          <p:cNvSpPr txBox="1">
            <a:spLocks/>
          </p:cNvSpPr>
          <p:nvPr/>
        </p:nvSpPr>
        <p:spPr bwMode="auto">
          <a:xfrm>
            <a:off x="497563" y="1096963"/>
            <a:ext cx="5086350" cy="866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sz="3200" spc="-150" dirty="0">
                <a:latin typeface="Arial Black"/>
                <a:cs typeface="Arial Black"/>
              </a:rPr>
              <a:t>TITLE</a:t>
            </a:r>
            <a:r>
              <a:rPr lang="en-US" sz="3200" spc="-150" dirty="0">
                <a:solidFill>
                  <a:schemeClr val="accent5">
                    <a:lumMod val="75000"/>
                  </a:schemeClr>
                </a:solidFill>
                <a:latin typeface="Arial Black"/>
                <a:cs typeface="Arial Black"/>
              </a:rPr>
              <a:t> </a:t>
            </a:r>
            <a:r>
              <a:rPr lang="en-US" sz="3200" spc="-150" dirty="0" smtClean="0">
                <a:solidFill>
                  <a:srgbClr val="009EE2"/>
                </a:solidFill>
                <a:latin typeface="Arial Black"/>
                <a:cs typeface="Arial Black"/>
              </a:rPr>
              <a:t>HERE</a:t>
            </a:r>
            <a:endParaRPr lang="en-US" sz="3200" spc="-150" dirty="0">
              <a:solidFill>
                <a:srgbClr val="009EE2"/>
              </a:solidFill>
              <a:latin typeface="Arial Black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3088089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0.xml><?xml version="1.0" encoding="utf-8"?>
<a:theme xmlns:a="http://schemas.openxmlformats.org/drawingml/2006/main" name="6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1.xml><?xml version="1.0" encoding="utf-8"?>
<a:theme xmlns:a="http://schemas.openxmlformats.org/drawingml/2006/main" name="8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2.xml><?xml version="1.0" encoding="utf-8"?>
<a:theme xmlns:a="http://schemas.openxmlformats.org/drawingml/2006/main" name="16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3.xml><?xml version="1.0" encoding="utf-8"?>
<a:theme xmlns:a="http://schemas.openxmlformats.org/drawingml/2006/main" name="9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4.xml><?xml version="1.0" encoding="utf-8"?>
<a:theme xmlns:a="http://schemas.openxmlformats.org/drawingml/2006/main" name="10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5.xml><?xml version="1.0" encoding="utf-8"?>
<a:theme xmlns:a="http://schemas.openxmlformats.org/drawingml/2006/main" name="1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4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5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7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8.xml><?xml version="1.0" encoding="utf-8"?>
<a:theme xmlns:a="http://schemas.openxmlformats.org/drawingml/2006/main" name="1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9.xml><?xml version="1.0" encoding="utf-8"?>
<a:theme xmlns:a="http://schemas.openxmlformats.org/drawingml/2006/main" name="14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DE64AEEDD9B7A4D93545ACBE97D4615" ma:contentTypeVersion="2" ma:contentTypeDescription="Create a new document." ma:contentTypeScope="" ma:versionID="f49002b78e3a4a71b814eef46a983816">
  <xsd:schema xmlns:xsd="http://www.w3.org/2001/XMLSchema" xmlns:xs="http://www.w3.org/2001/XMLSchema" xmlns:p="http://schemas.microsoft.com/office/2006/metadata/properties" xmlns:ns2="http://schemas.microsoft.com/sharepoint/v3/fields" targetNamespace="http://schemas.microsoft.com/office/2006/metadata/properties" ma:root="true" ma:fieldsID="38f6db2dd0d9a0cf6a8dc37be32b365b" ns2:_="">
    <xsd:import namespace="http://schemas.microsoft.com/sharepoint/v3/fields"/>
    <xsd:element name="properties">
      <xsd:complexType>
        <xsd:sequence>
          <xsd:element name="documentManagement">
            <xsd:complexType>
              <xsd:all>
                <xsd:element ref="ns2:_Status" minOccurs="0"/>
                <xsd:element ref="ns2:_Vers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Status" ma:index="8" nillable="true" ma:displayName="Status" ma:default="Not Started" ma:internalName="_Status">
      <xsd:simpleType>
        <xsd:union memberTypes="dms:Text">
          <xsd:simpleType>
            <xsd:restriction base="dms:Choice">
              <xsd:enumeration value="Not Started"/>
              <xsd:enumeration value="Draft"/>
              <xsd:enumeration value="Reviewed"/>
              <xsd:enumeration value="Scheduled"/>
              <xsd:enumeration value="Published"/>
              <xsd:enumeration value="Final"/>
              <xsd:enumeration value="Expired"/>
            </xsd:restriction>
          </xsd:simpleType>
        </xsd:union>
      </xsd:simpleType>
    </xsd:element>
    <xsd:element name="_Version" ma:index="9" nillable="true" ma:displayName="Version" ma:internalName="_Version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 ma:displayName="Status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Version xmlns="http://schemas.microsoft.com/sharepoint/v3/fields" xsi:nil="true"/>
    <_Status xmlns="http://schemas.microsoft.com/sharepoint/v3/fields">Not Started</_Status>
  </documentManagement>
</p:properties>
</file>

<file path=customXml/itemProps1.xml><?xml version="1.0" encoding="utf-8"?>
<ds:datastoreItem xmlns:ds="http://schemas.openxmlformats.org/officeDocument/2006/customXml" ds:itemID="{E4214858-785C-42F7-BE66-6D0E79395FC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/field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7D2A1B0-FF3E-4009-940D-AED0EB70AA2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B6F2769-7194-4217-93D3-3AF3A4742282}">
  <ds:schemaRefs>
    <ds:schemaRef ds:uri="http://purl.org/dc/terms/"/>
    <ds:schemaRef ds:uri="http://schemas.openxmlformats.org/package/2006/metadata/core-properties"/>
    <ds:schemaRef ds:uri="http://schemas.microsoft.com/office/2006/metadata/properties"/>
    <ds:schemaRef ds:uri="http://schemas.microsoft.com/office/2006/documentManagement/types"/>
    <ds:schemaRef ds:uri="http://purl.org/dc/elements/1.1/"/>
    <ds:schemaRef ds:uri="http://schemas.microsoft.com/sharepoint/v3/fields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FNEMasterTemplateForThemePreview.pptx</Template>
  <TotalTime>427</TotalTime>
  <Words>1786</Words>
  <Application>Microsoft Office PowerPoint</Application>
  <PresentationFormat>On-screen Show (16:9)</PresentationFormat>
  <Paragraphs>144</Paragraphs>
  <Slides>33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15</vt:i4>
      </vt:variant>
      <vt:variant>
        <vt:lpstr>Slide Titles</vt:lpstr>
      </vt:variant>
      <vt:variant>
        <vt:i4>33</vt:i4>
      </vt:variant>
    </vt:vector>
  </HeadingPairs>
  <TitlesOfParts>
    <vt:vector size="48" baseType="lpstr">
      <vt:lpstr>1_Office Theme</vt:lpstr>
      <vt:lpstr>13_Office Theme</vt:lpstr>
      <vt:lpstr>2_Office Theme</vt:lpstr>
      <vt:lpstr>3_Office Theme</vt:lpstr>
      <vt:lpstr>4_Office Theme</vt:lpstr>
      <vt:lpstr>5_Office Theme</vt:lpstr>
      <vt:lpstr>7_Office Theme</vt:lpstr>
      <vt:lpstr>12_Office Theme</vt:lpstr>
      <vt:lpstr>14_Office Theme</vt:lpstr>
      <vt:lpstr>6_Office Theme</vt:lpstr>
      <vt:lpstr>8_Office Theme</vt:lpstr>
      <vt:lpstr>16_Office Theme</vt:lpstr>
      <vt:lpstr>9_Office Theme</vt:lpstr>
      <vt:lpstr>10_Office Theme</vt:lpstr>
      <vt:lpstr>11_Office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FileNewTemplate</dc:title>
  <dc:creator>Diana</dc:creator>
  <cp:lastModifiedBy>Windows User</cp:lastModifiedBy>
  <cp:revision>159</cp:revision>
  <dcterms:created xsi:type="dcterms:W3CDTF">2010-04-12T23:12:02Z</dcterms:created>
  <dcterms:modified xsi:type="dcterms:W3CDTF">2014-08-06T15:06:07Z</dcterms:modified>
  <cp:contentStatus>Draft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0x0101000DE64AEEDD9B7A4D93545ACBE97D4615</vt:lpwstr>
  </property>
</Properties>
</file>